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verlock"/>
      <p:regular r:id="rId26"/>
      <p:bold r:id="rId27"/>
      <p:italic r:id="rId28"/>
      <p:boldItalic r:id="rId29"/>
    </p:embeddedFont>
    <p:embeddedFont>
      <p:font typeface="Lato"/>
      <p:regular r:id="rId30"/>
      <p:bold r:id="rId31"/>
      <p:italic r:id="rId32"/>
      <p:boldItalic r:id="rId33"/>
    </p:embeddedFont>
    <p:embeddedFont>
      <p:font typeface="Quattrocento Sans"/>
      <p:regular r:id="rId34"/>
      <p:bold r:id="rId35"/>
      <p:italic r:id="rId36"/>
      <p:boldItalic r:id="rId37"/>
    </p:embeddedFont>
    <p:embeddedFont>
      <p:font typeface="Baumans"/>
      <p:regular r:id="rId38"/>
    </p:embeddedFont>
    <p:embeddedFont>
      <p:font typeface="Arial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verlock-regular.fntdata"/><Relationship Id="rId25" Type="http://schemas.openxmlformats.org/officeDocument/2006/relationships/slide" Target="slides/slide19.xml"/><Relationship Id="rId28" Type="http://schemas.openxmlformats.org/officeDocument/2006/relationships/font" Target="fonts/Overlock-italic.fntdata"/><Relationship Id="rId27" Type="http://schemas.openxmlformats.org/officeDocument/2006/relationships/font" Target="fonts/Overlock-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verlo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QuattrocentoSans-bold.fntdata"/><Relationship Id="rId12" Type="http://schemas.openxmlformats.org/officeDocument/2006/relationships/slide" Target="slides/slide6.xml"/><Relationship Id="rId34" Type="http://schemas.openxmlformats.org/officeDocument/2006/relationships/font" Target="fonts/QuattrocentoSans-regular.fntdata"/><Relationship Id="rId15" Type="http://schemas.openxmlformats.org/officeDocument/2006/relationships/slide" Target="slides/slide9.xml"/><Relationship Id="rId37" Type="http://schemas.openxmlformats.org/officeDocument/2006/relationships/font" Target="fonts/QuattrocentoSans-boldItalic.fntdata"/><Relationship Id="rId14" Type="http://schemas.openxmlformats.org/officeDocument/2006/relationships/slide" Target="slides/slide8.xml"/><Relationship Id="rId36" Type="http://schemas.openxmlformats.org/officeDocument/2006/relationships/font" Target="fonts/QuattrocentoSans-italic.fntdata"/><Relationship Id="rId17" Type="http://schemas.openxmlformats.org/officeDocument/2006/relationships/slide" Target="slides/slide11.xml"/><Relationship Id="rId39" Type="http://schemas.openxmlformats.org/officeDocument/2006/relationships/font" Target="fonts/ArialBlack-regular.fntdata"/><Relationship Id="rId16" Type="http://schemas.openxmlformats.org/officeDocument/2006/relationships/slide" Target="slides/slide10.xml"/><Relationship Id="rId38" Type="http://schemas.openxmlformats.org/officeDocument/2006/relationships/font" Target="fonts/Baum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igitalcommerce360.com/2016/01/08/lenovo-first-launch-smartphone-using-googles-tango/" TargetMode="External"/><Relationship Id="rId3" Type="http://schemas.openxmlformats.org/officeDocument/2006/relationships/hyperlink" Target="https://www.digitalcommerce360.com/2016/01/08/lenovo-first-launch-smartphone-using-googles-tang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ffc41a848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7ffc41a848_2_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7ffc41a848_2_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ffc41a848_2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7ffc41a848_2_3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7ffc41a848_2_3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ffc41a848_2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7ffc41a848_2_3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7ffc41a848_2_3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ffc41a848_2_3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7ffc41a848_2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ffc41a848_2_4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7ffc41a848_2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ffc41a848_2_4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7ffc41a848_2_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ffc41a848_2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7ffc41a848_2_4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 </a:t>
            </a:r>
            <a:r>
              <a:rPr b="0" i="0" lang="en" sz="1200" u="sng" strike="noStrike">
                <a:solidFill>
                  <a:schemeClr val="hlink"/>
                </a:solidFill>
                <a:latin typeface="Calibri"/>
                <a:ea typeface="Calibri"/>
                <a:cs typeface="Calibri"/>
                <a:sym typeface="Calibri"/>
                <a:hlinkClick r:id="rId2"/>
              </a:rPr>
              <a:t>The Lenovo Phab 2 Pro </a:t>
            </a:r>
            <a:r>
              <a:rPr b="0" i="0" lang="en" sz="1200">
                <a:solidFill>
                  <a:schemeClr val="dk1"/>
                </a:solidFill>
                <a:latin typeface="Calibri"/>
                <a:ea typeface="Calibri"/>
                <a:cs typeface="Calibri"/>
                <a:sym typeface="Calibri"/>
              </a:rPr>
              <a:t>is the only </a:t>
            </a:r>
            <a:r>
              <a:rPr b="0" i="0" lang="en" sz="1200" u="sng" strike="noStrike">
                <a:solidFill>
                  <a:schemeClr val="hlink"/>
                </a:solidFill>
                <a:latin typeface="Calibri"/>
                <a:ea typeface="Calibri"/>
                <a:cs typeface="Calibri"/>
                <a:sym typeface="Calibri"/>
                <a:hlinkClick r:id="rId3"/>
              </a:rPr>
              <a:t>consumer-facing device that has Tango</a:t>
            </a:r>
            <a:r>
              <a:rPr b="0" i="0" lang="en" sz="1200">
                <a:solidFill>
                  <a:schemeClr val="dk1"/>
                </a:solidFill>
                <a:latin typeface="Calibri"/>
                <a:ea typeface="Calibri"/>
                <a:cs typeface="Calibri"/>
                <a:sym typeface="Calibri"/>
              </a:rPr>
              <a:t>, so Lowe’s is allowing shoppers to borrow the device from store associates to use in stores</a:t>
            </a:r>
            <a:endParaRPr/>
          </a:p>
          <a:p>
            <a:pPr indent="0" lvl="0" marL="0" rtl="0" algn="l">
              <a:spcBef>
                <a:spcPts val="0"/>
              </a:spcBef>
              <a:spcAft>
                <a:spcPts val="0"/>
              </a:spcAft>
              <a:buNone/>
            </a:pPr>
            <a:r>
              <a:t/>
            </a:r>
            <a:endParaRPr/>
          </a:p>
        </p:txBody>
      </p:sp>
      <p:sp>
        <p:nvSpPr>
          <p:cNvPr id="490" name="Google Shape;490;g7ffc41a848_2_4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ffc41a848_2_4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7ffc41a848_2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ffc41a848_2_5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7ffc41a848_2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ffc41a848_2_5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7ffc41a848_2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ffc41a848_2_5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7ffc41a848_2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ffc41a848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7ffc41a848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ffc41a848_2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7ffc41a848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ffc41a848_2_1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7ffc41a848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ffc41a848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7ffc41a848_2_1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7ffc41a848_2_1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ffc41a848_2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7ffc41a848_2_2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7ffc41a848_2_2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ffc41a848_2_2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7ffc41a848_2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ffc41a848_2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7ffc41a848_2_2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7ffc41a848_2_2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ffc41a848_2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7ffc41a848_2_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7ffc41a848_2_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nyPPT.com" type="tx">
  <p:cSld name="TITLE_AND_BODY">
    <p:spTree>
      <p:nvGrpSpPr>
        <p:cNvPr id="56" name="Shape 56"/>
        <p:cNvGrpSpPr/>
        <p:nvPr/>
      </p:nvGrpSpPr>
      <p:grpSpPr>
        <a:xfrm>
          <a:off x="0" y="0"/>
          <a:ext cx="0" cy="0"/>
          <a:chOff x="0" y="0"/>
          <a:chExt cx="0" cy="0"/>
        </a:xfrm>
      </p:grpSpPr>
      <p:sp>
        <p:nvSpPr>
          <p:cNvPr id="57" name="Google Shape;57;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900">
                <a:solidFill>
                  <a:srgbClr val="888888"/>
                </a:solidFill>
              </a:defRPr>
            </a:lvl1pPr>
            <a:lvl2pPr indent="0" lvl="1" marL="0" algn="r">
              <a:spcBef>
                <a:spcPts val="0"/>
              </a:spcBef>
              <a:buNone/>
              <a:defRPr sz="900">
                <a:solidFill>
                  <a:srgbClr val="888888"/>
                </a:solidFill>
              </a:defRPr>
            </a:lvl2pPr>
            <a:lvl3pPr indent="0" lvl="2" marL="0" algn="r">
              <a:spcBef>
                <a:spcPts val="0"/>
              </a:spcBef>
              <a:buNone/>
              <a:defRPr sz="900">
                <a:solidFill>
                  <a:srgbClr val="888888"/>
                </a:solidFill>
              </a:defRPr>
            </a:lvl3pPr>
            <a:lvl4pPr indent="0" lvl="3" marL="0" algn="r">
              <a:spcBef>
                <a:spcPts val="0"/>
              </a:spcBef>
              <a:buNone/>
              <a:defRPr sz="900">
                <a:solidFill>
                  <a:srgbClr val="888888"/>
                </a:solidFill>
              </a:defRPr>
            </a:lvl4pPr>
            <a:lvl5pPr indent="0" lvl="4" marL="0" algn="r">
              <a:spcBef>
                <a:spcPts val="0"/>
              </a:spcBef>
              <a:buNone/>
              <a:defRPr sz="900">
                <a:solidFill>
                  <a:srgbClr val="888888"/>
                </a:solidFill>
              </a:defRPr>
            </a:lvl5pPr>
            <a:lvl6pPr indent="0" lvl="5" marL="0" algn="r">
              <a:spcBef>
                <a:spcPts val="0"/>
              </a:spcBef>
              <a:buNone/>
              <a:defRPr sz="900">
                <a:solidFill>
                  <a:srgbClr val="888888"/>
                </a:solidFill>
              </a:defRPr>
            </a:lvl6pPr>
            <a:lvl7pPr indent="0" lvl="6" marL="0" algn="r">
              <a:spcBef>
                <a:spcPts val="0"/>
              </a:spcBef>
              <a:buNone/>
              <a:defRPr sz="900">
                <a:solidFill>
                  <a:srgbClr val="888888"/>
                </a:solidFill>
              </a:defRPr>
            </a:lvl7pPr>
            <a:lvl8pPr indent="0" lvl="7" marL="0" algn="r">
              <a:spcBef>
                <a:spcPts val="0"/>
              </a:spcBef>
              <a:buNone/>
              <a:defRPr sz="900">
                <a:solidFill>
                  <a:srgbClr val="888888"/>
                </a:solidFill>
              </a:defRPr>
            </a:lvl8pPr>
            <a:lvl9pPr indent="0" lvl="8" mar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4" name="Shape 64"/>
        <p:cNvGrpSpPr/>
        <p:nvPr/>
      </p:nvGrpSpPr>
      <p:grpSpPr>
        <a:xfrm>
          <a:off x="0" y="0"/>
          <a:ext cx="0" cy="0"/>
          <a:chOff x="0" y="0"/>
          <a:chExt cx="0" cy="0"/>
        </a:xfrm>
      </p:grpSpPr>
      <p:sp>
        <p:nvSpPr>
          <p:cNvPr id="65" name="Google Shape;65;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0" name="Shape 70"/>
        <p:cNvGrpSpPr/>
        <p:nvPr/>
      </p:nvGrpSpPr>
      <p:grpSpPr>
        <a:xfrm>
          <a:off x="0" y="0"/>
          <a:ext cx="0" cy="0"/>
          <a:chOff x="0" y="0"/>
          <a:chExt cx="0" cy="0"/>
        </a:xfrm>
      </p:grpSpPr>
      <p:sp>
        <p:nvSpPr>
          <p:cNvPr id="71" name="Google Shape;71;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3" name="Google Shape;73;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6" name="Shape 76"/>
        <p:cNvGrpSpPr/>
        <p:nvPr/>
      </p:nvGrpSpPr>
      <p:grpSpPr>
        <a:xfrm>
          <a:off x="0" y="0"/>
          <a:ext cx="0" cy="0"/>
          <a:chOff x="0" y="0"/>
          <a:chExt cx="0" cy="0"/>
        </a:xfrm>
      </p:grpSpPr>
      <p:sp>
        <p:nvSpPr>
          <p:cNvPr id="77" name="Google Shape;77;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3" name="Shape 83"/>
        <p:cNvGrpSpPr/>
        <p:nvPr/>
      </p:nvGrpSpPr>
      <p:grpSpPr>
        <a:xfrm>
          <a:off x="0" y="0"/>
          <a:ext cx="0" cy="0"/>
          <a:chOff x="0" y="0"/>
          <a:chExt cx="0" cy="0"/>
        </a:xfrm>
      </p:grpSpPr>
      <p:sp>
        <p:nvSpPr>
          <p:cNvPr id="84" name="Google Shape;84;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2" name="Shape 92"/>
        <p:cNvGrpSpPr/>
        <p:nvPr/>
      </p:nvGrpSpPr>
      <p:grpSpPr>
        <a:xfrm>
          <a:off x="0" y="0"/>
          <a:ext cx="0" cy="0"/>
          <a:chOff x="0" y="0"/>
          <a:chExt cx="0" cy="0"/>
        </a:xfrm>
      </p:grpSpPr>
      <p:sp>
        <p:nvSpPr>
          <p:cNvPr id="93" name="Google Shape;93;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7" name="Shape 97"/>
        <p:cNvGrpSpPr/>
        <p:nvPr/>
      </p:nvGrpSpPr>
      <p:grpSpPr>
        <a:xfrm>
          <a:off x="0" y="0"/>
          <a:ext cx="0" cy="0"/>
          <a:chOff x="0" y="0"/>
          <a:chExt cx="0" cy="0"/>
        </a:xfrm>
      </p:grpSpPr>
      <p:sp>
        <p:nvSpPr>
          <p:cNvPr id="98" name="Google Shape;9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4" name="Google Shape;104;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5" name="Google Shape;10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3"/>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1" name="Google Shape;111;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2" name="Google Shape;11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5" name="Shape 115"/>
        <p:cNvGrpSpPr/>
        <p:nvPr/>
      </p:nvGrpSpPr>
      <p:grpSpPr>
        <a:xfrm>
          <a:off x="0" y="0"/>
          <a:ext cx="0" cy="0"/>
          <a:chOff x="0" y="0"/>
          <a:chExt cx="0" cy="0"/>
        </a:xfrm>
      </p:grpSpPr>
      <p:sp>
        <p:nvSpPr>
          <p:cNvPr id="116" name="Google Shape;116;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1" name="Shape 121"/>
        <p:cNvGrpSpPr/>
        <p:nvPr/>
      </p:nvGrpSpPr>
      <p:grpSpPr>
        <a:xfrm>
          <a:off x="0" y="0"/>
          <a:ext cx="0" cy="0"/>
          <a:chOff x="0" y="0"/>
          <a:chExt cx="0" cy="0"/>
        </a:xfrm>
      </p:grpSpPr>
      <p:sp>
        <p:nvSpPr>
          <p:cNvPr id="122" name="Google Shape;122;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2.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jpg"/><Relationship Id="rId5" Type="http://schemas.openxmlformats.org/officeDocument/2006/relationships/image" Target="../media/image16.jpg"/><Relationship Id="rId6" Type="http://schemas.openxmlformats.org/officeDocument/2006/relationships/image" Target="../media/image18.jpg"/><Relationship Id="rId7" Type="http://schemas.openxmlformats.org/officeDocument/2006/relationships/image" Target="../media/image12.jpg"/><Relationship Id="rId8"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40.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p:nvPr/>
        </p:nvSpPr>
        <p:spPr>
          <a:xfrm>
            <a:off x="174153" y="45571"/>
            <a:ext cx="8707631" cy="83099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5000" u="none" cap="none" strike="noStrike">
                <a:solidFill>
                  <a:schemeClr val="accent2"/>
                </a:solidFill>
                <a:latin typeface="Baumans"/>
                <a:ea typeface="Baumans"/>
                <a:cs typeface="Baumans"/>
                <a:sym typeface="Baumans"/>
              </a:rPr>
              <a:t>Lowe’s </a:t>
            </a:r>
            <a:r>
              <a:rPr b="0" i="0" lang="en" sz="5000" u="none" cap="none" strike="noStrike">
                <a:solidFill>
                  <a:schemeClr val="lt1"/>
                </a:solidFill>
                <a:latin typeface="Baumans"/>
                <a:ea typeface="Baumans"/>
                <a:cs typeface="Baumans"/>
                <a:sym typeface="Baumans"/>
              </a:rPr>
              <a:t>Campus</a:t>
            </a:r>
            <a:r>
              <a:rPr b="0" i="0" lang="en" sz="5000" u="none" cap="none" strike="noStrike">
                <a:solidFill>
                  <a:schemeClr val="accent2"/>
                </a:solidFill>
                <a:latin typeface="Baumans"/>
                <a:ea typeface="Baumans"/>
                <a:cs typeface="Baumans"/>
                <a:sym typeface="Baumans"/>
              </a:rPr>
              <a:t> </a:t>
            </a:r>
            <a:r>
              <a:rPr b="0" i="0" lang="en" sz="5000" u="none" cap="none" strike="noStrike">
                <a:solidFill>
                  <a:srgbClr val="00B050"/>
                </a:solidFill>
                <a:latin typeface="Baumans"/>
                <a:ea typeface="Baumans"/>
                <a:cs typeface="Baumans"/>
                <a:sym typeface="Baumans"/>
              </a:rPr>
              <a:t>Hackathon</a:t>
            </a:r>
            <a:endParaRPr b="0" i="0" sz="5000" u="none" cap="none" strike="noStrike">
              <a:solidFill>
                <a:srgbClr val="00B050"/>
              </a:solidFill>
              <a:latin typeface="Baumans"/>
              <a:ea typeface="Baumans"/>
              <a:cs typeface="Baumans"/>
              <a:sym typeface="Baumans"/>
            </a:endParaRPr>
          </a:p>
        </p:txBody>
      </p:sp>
      <p:pic>
        <p:nvPicPr>
          <p:cNvPr descr="GPS icon PNG" id="133" name="Google Shape;133;p26"/>
          <p:cNvPicPr preferRelativeResize="0"/>
          <p:nvPr/>
        </p:nvPicPr>
        <p:blipFill rotWithShape="1">
          <a:blip r:embed="rId3">
            <a:alphaModFix/>
          </a:blip>
          <a:srcRect b="0" l="0" r="0" t="0"/>
          <a:stretch/>
        </p:blipFill>
        <p:spPr>
          <a:xfrm>
            <a:off x="8061158" y="79411"/>
            <a:ext cx="1116823" cy="1116823"/>
          </a:xfrm>
          <a:prstGeom prst="rect">
            <a:avLst/>
          </a:prstGeom>
          <a:noFill/>
          <a:ln>
            <a:noFill/>
          </a:ln>
        </p:spPr>
      </p:pic>
      <p:cxnSp>
        <p:nvCxnSpPr>
          <p:cNvPr id="134" name="Google Shape;134;p26"/>
          <p:cNvCxnSpPr>
            <a:stCxn id="135" idx="2"/>
            <a:endCxn id="133" idx="2"/>
          </p:cNvCxnSpPr>
          <p:nvPr/>
        </p:nvCxnSpPr>
        <p:spPr>
          <a:xfrm flipH="1" rot="-5400000">
            <a:off x="4502719" y="-2920526"/>
            <a:ext cx="50400" cy="8183100"/>
          </a:xfrm>
          <a:prstGeom prst="curvedConnector3">
            <a:avLst>
              <a:gd fmla="val 406564" name="adj1"/>
            </a:avLst>
          </a:prstGeom>
          <a:noFill/>
          <a:ln cap="flat" cmpd="sng" w="19050">
            <a:solidFill>
              <a:schemeClr val="dk1"/>
            </a:solidFill>
            <a:prstDash val="solid"/>
            <a:miter lim="800000"/>
            <a:headEnd len="med" w="med" type="triangle"/>
            <a:tailEnd len="med" w="med" type="triangle"/>
          </a:ln>
        </p:spPr>
      </p:cxnSp>
      <p:pic>
        <p:nvPicPr>
          <p:cNvPr descr="GPS icon PNG" id="135" name="Google Shape;135;p26"/>
          <p:cNvPicPr preferRelativeResize="0"/>
          <p:nvPr/>
        </p:nvPicPr>
        <p:blipFill rotWithShape="1">
          <a:blip r:embed="rId4">
            <a:alphaModFix/>
          </a:blip>
          <a:srcRect b="0" l="0" r="0" t="0"/>
          <a:stretch/>
        </p:blipFill>
        <p:spPr>
          <a:xfrm>
            <a:off x="-105052" y="62983"/>
            <a:ext cx="1082842" cy="1082842"/>
          </a:xfrm>
          <a:prstGeom prst="rect">
            <a:avLst/>
          </a:prstGeom>
          <a:noFill/>
          <a:ln>
            <a:noFill/>
          </a:ln>
        </p:spPr>
      </p:pic>
      <p:sp>
        <p:nvSpPr>
          <p:cNvPr id="136" name="Google Shape;136;p26"/>
          <p:cNvSpPr txBox="1"/>
          <p:nvPr/>
        </p:nvSpPr>
        <p:spPr>
          <a:xfrm>
            <a:off x="10025" y="1185449"/>
            <a:ext cx="9144000" cy="117724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5000" u="none" cap="none" strike="noStrike">
                <a:solidFill>
                  <a:schemeClr val="dk1"/>
                </a:solidFill>
                <a:latin typeface="Baumans"/>
                <a:ea typeface="Baumans"/>
                <a:cs typeface="Baumans"/>
                <a:sym typeface="Baumans"/>
              </a:rPr>
              <a:t>Team</a:t>
            </a:r>
            <a:r>
              <a:rPr b="0" i="0" lang="en" sz="7200" u="none" cap="none" strike="noStrike">
                <a:solidFill>
                  <a:schemeClr val="dk1"/>
                </a:solidFill>
                <a:latin typeface="Baumans"/>
                <a:ea typeface="Baumans"/>
                <a:cs typeface="Baumans"/>
                <a:sym typeface="Baumans"/>
              </a:rPr>
              <a:t> </a:t>
            </a:r>
            <a:r>
              <a:rPr b="0" i="0" lang="en" sz="7200" u="none" cap="none" strike="noStrike">
                <a:solidFill>
                  <a:schemeClr val="accent2"/>
                </a:solidFill>
                <a:latin typeface="Baumans"/>
                <a:ea typeface="Baumans"/>
                <a:cs typeface="Baumans"/>
                <a:sym typeface="Baumans"/>
              </a:rPr>
              <a:t>Tech</a:t>
            </a:r>
            <a:r>
              <a:rPr b="0" i="0" lang="en" sz="7200" u="none" cap="none" strike="noStrike">
                <a:solidFill>
                  <a:schemeClr val="dk1"/>
                </a:solidFill>
                <a:latin typeface="Baumans"/>
                <a:ea typeface="Baumans"/>
                <a:cs typeface="Baumans"/>
                <a:sym typeface="Baumans"/>
              </a:rPr>
              <a:t> </a:t>
            </a:r>
            <a:r>
              <a:rPr b="0" i="0" lang="en" sz="7200" u="none" cap="none" strike="noStrike">
                <a:solidFill>
                  <a:srgbClr val="00B050"/>
                </a:solidFill>
                <a:latin typeface="Baumans"/>
                <a:ea typeface="Baumans"/>
                <a:cs typeface="Baumans"/>
                <a:sym typeface="Baumans"/>
              </a:rPr>
              <a:t>Army</a:t>
            </a:r>
            <a:endParaRPr b="0" i="0" sz="7200" u="none" cap="none" strike="noStrike">
              <a:solidFill>
                <a:srgbClr val="00B050"/>
              </a:solidFill>
              <a:latin typeface="Baumans"/>
              <a:ea typeface="Baumans"/>
              <a:cs typeface="Baumans"/>
              <a:sym typeface="Baumans"/>
            </a:endParaRPr>
          </a:p>
        </p:txBody>
      </p:sp>
      <p:pic>
        <p:nvPicPr>
          <p:cNvPr id="137" name="Google Shape;137;p26"/>
          <p:cNvPicPr preferRelativeResize="0"/>
          <p:nvPr/>
        </p:nvPicPr>
        <p:blipFill rotWithShape="1">
          <a:blip r:embed="rId5">
            <a:alphaModFix/>
          </a:blip>
          <a:srcRect b="27704" l="0" r="0" t="0"/>
          <a:stretch/>
        </p:blipFill>
        <p:spPr>
          <a:xfrm>
            <a:off x="2319295" y="2938958"/>
            <a:ext cx="1447579" cy="1395395"/>
          </a:xfrm>
          <a:prstGeom prst="ellipse">
            <a:avLst/>
          </a:prstGeom>
          <a:noFill/>
          <a:ln cap="rnd" cmpd="sng" w="63500">
            <a:solidFill>
              <a:srgbClr val="262626"/>
            </a:solidFill>
            <a:prstDash val="solid"/>
            <a:round/>
            <a:headEnd len="sm" w="sm" type="none"/>
            <a:tailEnd len="sm" w="sm" type="none"/>
          </a:ln>
        </p:spPr>
      </p:pic>
      <p:pic>
        <p:nvPicPr>
          <p:cNvPr id="138" name="Google Shape;138;p26"/>
          <p:cNvPicPr preferRelativeResize="0"/>
          <p:nvPr/>
        </p:nvPicPr>
        <p:blipFill rotWithShape="1">
          <a:blip r:embed="rId6">
            <a:alphaModFix/>
          </a:blip>
          <a:srcRect b="11259" l="0" r="0" t="15851"/>
          <a:stretch/>
        </p:blipFill>
        <p:spPr>
          <a:xfrm>
            <a:off x="5219297" y="2916361"/>
            <a:ext cx="1474229" cy="1432732"/>
          </a:xfrm>
          <a:prstGeom prst="ellipse">
            <a:avLst/>
          </a:prstGeom>
          <a:noFill/>
          <a:ln cap="rnd" cmpd="sng" w="63500">
            <a:solidFill>
              <a:srgbClr val="262626"/>
            </a:solidFill>
            <a:prstDash val="solid"/>
            <a:round/>
            <a:headEnd len="sm" w="sm" type="none"/>
            <a:tailEnd len="sm" w="sm" type="none"/>
          </a:ln>
        </p:spPr>
      </p:pic>
      <p:sp>
        <p:nvSpPr>
          <p:cNvPr id="139" name="Google Shape;139;p26"/>
          <p:cNvSpPr txBox="1"/>
          <p:nvPr/>
        </p:nvSpPr>
        <p:spPr>
          <a:xfrm>
            <a:off x="490423" y="3359650"/>
            <a:ext cx="2013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rgbClr val="000000"/>
                </a:solidFill>
                <a:latin typeface="Arial Black"/>
                <a:ea typeface="Arial Black"/>
                <a:cs typeface="Arial Black"/>
                <a:sym typeface="Arial Black"/>
              </a:rPr>
              <a:t>AKASH BAJPAI</a:t>
            </a:r>
            <a:endParaRPr sz="1400">
              <a:solidFill>
                <a:schemeClr val="dk1"/>
              </a:solidFill>
              <a:latin typeface="Calibri"/>
              <a:ea typeface="Calibri"/>
              <a:cs typeface="Calibri"/>
              <a:sym typeface="Calibri"/>
            </a:endParaRPr>
          </a:p>
        </p:txBody>
      </p:sp>
      <p:sp>
        <p:nvSpPr>
          <p:cNvPr id="140" name="Google Shape;140;p26"/>
          <p:cNvSpPr txBox="1"/>
          <p:nvPr/>
        </p:nvSpPr>
        <p:spPr>
          <a:xfrm>
            <a:off x="6992288" y="3349631"/>
            <a:ext cx="151447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Arial Black"/>
                <a:ea typeface="Arial Black"/>
                <a:cs typeface="Arial Black"/>
                <a:sym typeface="Arial Black"/>
              </a:rPr>
              <a:t>ISHA BANSAL</a:t>
            </a:r>
            <a:endParaRPr sz="1400">
              <a:solidFill>
                <a:schemeClr val="dk1"/>
              </a:solidFill>
              <a:latin typeface="Calibri"/>
              <a:ea typeface="Calibri"/>
              <a:cs typeface="Calibri"/>
              <a:sym typeface="Calibri"/>
            </a:endParaRPr>
          </a:p>
        </p:txBody>
      </p:sp>
      <p:sp>
        <p:nvSpPr>
          <p:cNvPr id="141" name="Google Shape;141;p26"/>
          <p:cNvSpPr txBox="1"/>
          <p:nvPr/>
        </p:nvSpPr>
        <p:spPr>
          <a:xfrm>
            <a:off x="734532" y="3632727"/>
            <a:ext cx="109656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IT – 3</a:t>
            </a:r>
            <a:r>
              <a:rPr b="1" baseline="30000" lang="en" sz="1400">
                <a:solidFill>
                  <a:schemeClr val="dk1"/>
                </a:solidFill>
                <a:latin typeface="Calibri"/>
                <a:ea typeface="Calibri"/>
                <a:cs typeface="Calibri"/>
                <a:sym typeface="Calibri"/>
              </a:rPr>
              <a:t>rd</a:t>
            </a:r>
            <a:r>
              <a:rPr b="1" lang="en" sz="1400">
                <a:solidFill>
                  <a:schemeClr val="dk1"/>
                </a:solidFill>
                <a:latin typeface="Calibri"/>
                <a:ea typeface="Calibri"/>
                <a:cs typeface="Calibri"/>
                <a:sym typeface="Calibri"/>
              </a:rPr>
              <a:t>  YEAR</a:t>
            </a:r>
            <a:endParaRPr b="1" sz="1400">
              <a:solidFill>
                <a:schemeClr val="dk1"/>
              </a:solidFill>
              <a:latin typeface="Calibri"/>
              <a:ea typeface="Calibri"/>
              <a:cs typeface="Calibri"/>
              <a:sym typeface="Calibri"/>
            </a:endParaRPr>
          </a:p>
        </p:txBody>
      </p:sp>
      <p:sp>
        <p:nvSpPr>
          <p:cNvPr id="142" name="Google Shape;142;p26"/>
          <p:cNvSpPr txBox="1"/>
          <p:nvPr/>
        </p:nvSpPr>
        <p:spPr>
          <a:xfrm>
            <a:off x="7135300" y="3690341"/>
            <a:ext cx="123158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IT – 3</a:t>
            </a:r>
            <a:r>
              <a:rPr b="1" baseline="30000" lang="en" sz="1400">
                <a:solidFill>
                  <a:schemeClr val="dk1"/>
                </a:solidFill>
                <a:latin typeface="Calibri"/>
                <a:ea typeface="Calibri"/>
                <a:cs typeface="Calibri"/>
                <a:sym typeface="Calibri"/>
              </a:rPr>
              <a:t>rd</a:t>
            </a:r>
            <a:r>
              <a:rPr b="1" lang="en" sz="1400">
                <a:solidFill>
                  <a:schemeClr val="dk1"/>
                </a:solidFill>
                <a:latin typeface="Calibri"/>
                <a:ea typeface="Calibri"/>
                <a:cs typeface="Calibri"/>
                <a:sym typeface="Calibri"/>
              </a:rPr>
              <a:t>  YEAR</a:t>
            </a:r>
            <a:endParaRPr b="1" sz="1400">
              <a:solidFill>
                <a:schemeClr val="dk1"/>
              </a:solidFill>
              <a:latin typeface="Calibri"/>
              <a:ea typeface="Calibri"/>
              <a:cs typeface="Calibri"/>
              <a:sym typeface="Calibri"/>
            </a:endParaRPr>
          </a:p>
        </p:txBody>
      </p:sp>
      <p:pic>
        <p:nvPicPr>
          <p:cNvPr id="143" name="Google Shape;143;p26"/>
          <p:cNvPicPr preferRelativeResize="0"/>
          <p:nvPr/>
        </p:nvPicPr>
        <p:blipFill rotWithShape="1">
          <a:blip r:embed="rId7">
            <a:alphaModFix/>
          </a:blip>
          <a:srcRect b="0" l="0" r="0" t="0"/>
          <a:stretch/>
        </p:blipFill>
        <p:spPr>
          <a:xfrm>
            <a:off x="226679" y="4516888"/>
            <a:ext cx="1224120" cy="562134"/>
          </a:xfrm>
          <a:prstGeom prst="rect">
            <a:avLst/>
          </a:prstGeom>
          <a:noFill/>
          <a:ln>
            <a:noFill/>
          </a:ln>
        </p:spPr>
      </p:pic>
      <p:pic>
        <p:nvPicPr>
          <p:cNvPr id="144" name="Google Shape;144;p26"/>
          <p:cNvPicPr preferRelativeResize="0"/>
          <p:nvPr/>
        </p:nvPicPr>
        <p:blipFill rotWithShape="1">
          <a:blip r:embed="rId8">
            <a:alphaModFix/>
          </a:blip>
          <a:srcRect b="0" l="0" r="0" t="0"/>
          <a:stretch/>
        </p:blipFill>
        <p:spPr>
          <a:xfrm>
            <a:off x="7633794" y="4730858"/>
            <a:ext cx="1466174" cy="412643"/>
          </a:xfrm>
          <a:prstGeom prst="rect">
            <a:avLst/>
          </a:prstGeom>
          <a:noFill/>
          <a:ln>
            <a:noFill/>
          </a:ln>
        </p:spPr>
      </p:pic>
      <p:sp>
        <p:nvSpPr>
          <p:cNvPr id="145" name="Google Shape;145;p26"/>
          <p:cNvSpPr txBox="1"/>
          <p:nvPr/>
        </p:nvSpPr>
        <p:spPr>
          <a:xfrm>
            <a:off x="1894493" y="2097039"/>
            <a:ext cx="5375062" cy="83099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000">
                <a:solidFill>
                  <a:srgbClr val="004990"/>
                </a:solidFill>
                <a:latin typeface="Calibri"/>
                <a:ea typeface="Calibri"/>
                <a:cs typeface="Calibri"/>
                <a:sym typeface="Calibri"/>
              </a:rPr>
              <a:t>Final Presentation</a:t>
            </a:r>
            <a:endParaRPr b="1" sz="5000">
              <a:solidFill>
                <a:srgbClr val="004990"/>
              </a:solidFill>
              <a:latin typeface="Calibri"/>
              <a:ea typeface="Calibri"/>
              <a:cs typeface="Calibri"/>
              <a:sym typeface="Calibri"/>
            </a:endParaRPr>
          </a:p>
        </p:txBody>
      </p:sp>
      <p:sp>
        <p:nvSpPr>
          <p:cNvPr id="146" name="Google Shape;146;p26"/>
          <p:cNvSpPr txBox="1"/>
          <p:nvPr/>
        </p:nvSpPr>
        <p:spPr>
          <a:xfrm>
            <a:off x="5092826" y="4390301"/>
            <a:ext cx="1727171" cy="69249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Problem statement</a:t>
            </a:r>
            <a:endParaRPr sz="1100"/>
          </a:p>
          <a:p>
            <a:pPr indent="0" lvl="0" marL="0" marR="0" rtl="0" algn="ctr">
              <a:spcBef>
                <a:spcPts val="0"/>
              </a:spcBef>
              <a:spcAft>
                <a:spcPts val="0"/>
              </a:spcAft>
              <a:buNone/>
            </a:pPr>
            <a:r>
              <a:rPr b="1" lang="en" sz="1400">
                <a:solidFill>
                  <a:schemeClr val="dk1"/>
                </a:solidFill>
                <a:latin typeface="Calibri"/>
                <a:ea typeface="Calibri"/>
                <a:cs typeface="Calibri"/>
                <a:sym typeface="Calibri"/>
              </a:rPr>
              <a:t>Obstacles we faced</a:t>
            </a:r>
            <a:endParaRPr sz="1100"/>
          </a:p>
          <a:p>
            <a:pPr indent="0" lvl="0" marL="0" marR="0" rtl="0" algn="ctr">
              <a:spcBef>
                <a:spcPts val="0"/>
              </a:spcBef>
              <a:spcAft>
                <a:spcPts val="0"/>
              </a:spcAft>
              <a:buNone/>
            </a:pPr>
            <a:r>
              <a:rPr b="1" lang="en" sz="1400">
                <a:solidFill>
                  <a:schemeClr val="dk1"/>
                </a:solidFill>
                <a:latin typeface="Calibri"/>
                <a:ea typeface="Calibri"/>
                <a:cs typeface="Calibri"/>
                <a:sym typeface="Calibri"/>
              </a:rPr>
              <a:t>Essential features</a:t>
            </a:r>
            <a:endParaRPr b="1" sz="1400">
              <a:solidFill>
                <a:schemeClr val="dk1"/>
              </a:solidFill>
              <a:latin typeface="Calibri"/>
              <a:ea typeface="Calibri"/>
              <a:cs typeface="Calibri"/>
              <a:sym typeface="Calibri"/>
            </a:endParaRPr>
          </a:p>
        </p:txBody>
      </p:sp>
      <p:sp>
        <p:nvSpPr>
          <p:cNvPr id="147" name="Google Shape;147;p26"/>
          <p:cNvSpPr txBox="1"/>
          <p:nvPr/>
        </p:nvSpPr>
        <p:spPr>
          <a:xfrm>
            <a:off x="2179499" y="4390301"/>
            <a:ext cx="1727171" cy="69249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Solution Structure</a:t>
            </a:r>
            <a:endParaRPr sz="1100"/>
          </a:p>
          <a:p>
            <a:pPr indent="0" lvl="0" marL="0" marR="0" rtl="0" algn="ctr">
              <a:spcBef>
                <a:spcPts val="0"/>
              </a:spcBef>
              <a:spcAft>
                <a:spcPts val="0"/>
              </a:spcAft>
              <a:buNone/>
            </a:pPr>
            <a:r>
              <a:rPr b="1" lang="en" sz="1400">
                <a:solidFill>
                  <a:schemeClr val="dk1"/>
                </a:solidFill>
                <a:latin typeface="Calibri"/>
                <a:ea typeface="Calibri"/>
                <a:cs typeface="Calibri"/>
                <a:sym typeface="Calibri"/>
              </a:rPr>
              <a:t>Backend working</a:t>
            </a:r>
            <a:endParaRPr sz="1100"/>
          </a:p>
          <a:p>
            <a:pPr indent="0" lvl="0" marL="0" marR="0" rtl="0" algn="ctr">
              <a:spcBef>
                <a:spcPts val="0"/>
              </a:spcBef>
              <a:spcAft>
                <a:spcPts val="0"/>
              </a:spcAft>
              <a:buNone/>
            </a:pPr>
            <a:r>
              <a:rPr b="1" lang="en" sz="1400">
                <a:solidFill>
                  <a:schemeClr val="dk1"/>
                </a:solidFill>
                <a:latin typeface="Calibri"/>
                <a:ea typeface="Calibri"/>
                <a:cs typeface="Calibri"/>
                <a:sym typeface="Calibri"/>
              </a:rPr>
              <a:t>Miscellaneous Stuff</a:t>
            </a:r>
            <a:endParaRPr b="1" sz="1400">
              <a:solidFill>
                <a:schemeClr val="dk1"/>
              </a:solidFill>
              <a:latin typeface="Calibri"/>
              <a:ea typeface="Calibri"/>
              <a:cs typeface="Calibri"/>
              <a:sym typeface="Calibri"/>
            </a:endParaRPr>
          </a:p>
        </p:txBody>
      </p:sp>
      <p:pic>
        <p:nvPicPr>
          <p:cNvPr id="148" name="Google Shape;148;p26"/>
          <p:cNvPicPr preferRelativeResize="0"/>
          <p:nvPr/>
        </p:nvPicPr>
        <p:blipFill rotWithShape="1">
          <a:blip r:embed="rId9">
            <a:alphaModFix/>
          </a:blip>
          <a:srcRect b="0" l="0" r="0" t="0"/>
          <a:stretch/>
        </p:blipFill>
        <p:spPr>
          <a:xfrm>
            <a:off x="8524875" y="452437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35"/>
          <p:cNvPicPr preferRelativeResize="0"/>
          <p:nvPr/>
        </p:nvPicPr>
        <p:blipFill rotWithShape="1">
          <a:blip r:embed="rId3">
            <a:alphaModFix/>
          </a:blip>
          <a:srcRect b="0" l="0" r="0" t="0"/>
          <a:stretch/>
        </p:blipFill>
        <p:spPr>
          <a:xfrm>
            <a:off x="34080" y="2607550"/>
            <a:ext cx="961058" cy="1537691"/>
          </a:xfrm>
          <a:prstGeom prst="rect">
            <a:avLst/>
          </a:prstGeom>
          <a:noFill/>
          <a:ln>
            <a:noFill/>
          </a:ln>
        </p:spPr>
      </p:pic>
      <p:sp>
        <p:nvSpPr>
          <p:cNvPr id="391" name="Google Shape;391;p35"/>
          <p:cNvSpPr/>
          <p:nvPr/>
        </p:nvSpPr>
        <p:spPr>
          <a:xfrm>
            <a:off x="1097888" y="3217029"/>
            <a:ext cx="1492389" cy="196797"/>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2" name="Google Shape;392;p35"/>
          <p:cNvPicPr preferRelativeResize="0"/>
          <p:nvPr/>
        </p:nvPicPr>
        <p:blipFill rotWithShape="1">
          <a:blip r:embed="rId4">
            <a:alphaModFix/>
          </a:blip>
          <a:srcRect b="28588" l="35717" r="21749" t="23954"/>
          <a:stretch/>
        </p:blipFill>
        <p:spPr>
          <a:xfrm>
            <a:off x="2720972" y="2672317"/>
            <a:ext cx="908546" cy="1413295"/>
          </a:xfrm>
          <a:prstGeom prst="rect">
            <a:avLst/>
          </a:prstGeom>
          <a:noFill/>
          <a:ln>
            <a:noFill/>
          </a:ln>
        </p:spPr>
      </p:pic>
      <p:pic>
        <p:nvPicPr>
          <p:cNvPr id="393" name="Google Shape;393;p35"/>
          <p:cNvPicPr preferRelativeResize="0"/>
          <p:nvPr/>
        </p:nvPicPr>
        <p:blipFill rotWithShape="1">
          <a:blip r:embed="rId5">
            <a:alphaModFix/>
          </a:blip>
          <a:srcRect b="8021" l="0" r="0" t="0"/>
          <a:stretch/>
        </p:blipFill>
        <p:spPr>
          <a:xfrm>
            <a:off x="8068739" y="2540014"/>
            <a:ext cx="856902" cy="1576312"/>
          </a:xfrm>
          <a:prstGeom prst="rect">
            <a:avLst/>
          </a:prstGeom>
          <a:noFill/>
          <a:ln>
            <a:noFill/>
          </a:ln>
        </p:spPr>
      </p:pic>
      <p:pic>
        <p:nvPicPr>
          <p:cNvPr id="394" name="Google Shape;394;p35"/>
          <p:cNvPicPr preferRelativeResize="0"/>
          <p:nvPr/>
        </p:nvPicPr>
        <p:blipFill rotWithShape="1">
          <a:blip r:embed="rId6">
            <a:alphaModFix/>
          </a:blip>
          <a:srcRect b="0" l="0" r="0" t="0"/>
          <a:stretch/>
        </p:blipFill>
        <p:spPr>
          <a:xfrm>
            <a:off x="2712074" y="2596757"/>
            <a:ext cx="908546" cy="1634139"/>
          </a:xfrm>
          <a:prstGeom prst="rect">
            <a:avLst/>
          </a:prstGeom>
          <a:noFill/>
          <a:ln>
            <a:noFill/>
          </a:ln>
        </p:spPr>
      </p:pic>
      <p:pic>
        <p:nvPicPr>
          <p:cNvPr id="395" name="Google Shape;395;p35"/>
          <p:cNvPicPr preferRelativeResize="0"/>
          <p:nvPr/>
        </p:nvPicPr>
        <p:blipFill rotWithShape="1">
          <a:blip r:embed="rId7">
            <a:alphaModFix/>
          </a:blip>
          <a:srcRect b="0" l="0" r="0" t="0"/>
          <a:stretch/>
        </p:blipFill>
        <p:spPr>
          <a:xfrm>
            <a:off x="467001" y="3882497"/>
            <a:ext cx="477979" cy="219495"/>
          </a:xfrm>
          <a:prstGeom prst="rect">
            <a:avLst/>
          </a:prstGeom>
          <a:noFill/>
          <a:ln>
            <a:noFill/>
          </a:ln>
        </p:spPr>
      </p:pic>
      <p:sp>
        <p:nvSpPr>
          <p:cNvPr id="396" name="Google Shape;396;p35"/>
          <p:cNvSpPr/>
          <p:nvPr/>
        </p:nvSpPr>
        <p:spPr>
          <a:xfrm>
            <a:off x="3782383" y="3234077"/>
            <a:ext cx="1366886" cy="17974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7" name="Google Shape;397;p35"/>
          <p:cNvPicPr preferRelativeResize="0"/>
          <p:nvPr/>
        </p:nvPicPr>
        <p:blipFill rotWithShape="1">
          <a:blip r:embed="rId8">
            <a:alphaModFix/>
          </a:blip>
          <a:srcRect b="0" l="38907" r="36865" t="0"/>
          <a:stretch/>
        </p:blipFill>
        <p:spPr>
          <a:xfrm>
            <a:off x="5459524" y="2557686"/>
            <a:ext cx="796456" cy="154096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98" name="Google Shape;398;p35"/>
          <p:cNvSpPr/>
          <p:nvPr/>
        </p:nvSpPr>
        <p:spPr>
          <a:xfrm>
            <a:off x="6452390" y="3458002"/>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9" name="Google Shape;399;p35"/>
          <p:cNvPicPr preferRelativeResize="0"/>
          <p:nvPr/>
        </p:nvPicPr>
        <p:blipFill rotWithShape="1">
          <a:blip r:embed="rId6">
            <a:alphaModFix/>
          </a:blip>
          <a:srcRect b="0" l="0" r="0" t="0"/>
          <a:stretch/>
        </p:blipFill>
        <p:spPr>
          <a:xfrm>
            <a:off x="5382714" y="2492159"/>
            <a:ext cx="908546" cy="1634139"/>
          </a:xfrm>
          <a:prstGeom prst="rect">
            <a:avLst/>
          </a:prstGeom>
          <a:noFill/>
          <a:ln>
            <a:noFill/>
          </a:ln>
        </p:spPr>
      </p:pic>
      <p:pic>
        <p:nvPicPr>
          <p:cNvPr id="400" name="Google Shape;400;p35"/>
          <p:cNvPicPr preferRelativeResize="0"/>
          <p:nvPr/>
        </p:nvPicPr>
        <p:blipFill rotWithShape="1">
          <a:blip r:embed="rId6">
            <a:alphaModFix/>
          </a:blip>
          <a:srcRect b="0" l="0" r="0" t="0"/>
          <a:stretch/>
        </p:blipFill>
        <p:spPr>
          <a:xfrm>
            <a:off x="8017095" y="2511101"/>
            <a:ext cx="908546" cy="1634139"/>
          </a:xfrm>
          <a:prstGeom prst="rect">
            <a:avLst/>
          </a:prstGeom>
          <a:noFill/>
          <a:ln>
            <a:noFill/>
          </a:ln>
        </p:spPr>
      </p:pic>
      <p:sp>
        <p:nvSpPr>
          <p:cNvPr id="401" name="Google Shape;401;p35"/>
          <p:cNvSpPr txBox="1"/>
          <p:nvPr/>
        </p:nvSpPr>
        <p:spPr>
          <a:xfrm>
            <a:off x="324053" y="4266161"/>
            <a:ext cx="1148453"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Scan the Tag</a:t>
            </a:r>
            <a:endParaRPr sz="2100">
              <a:solidFill>
                <a:schemeClr val="dk1"/>
              </a:solidFill>
              <a:latin typeface="Arial"/>
              <a:ea typeface="Arial"/>
              <a:cs typeface="Arial"/>
              <a:sym typeface="Arial"/>
            </a:endParaRPr>
          </a:p>
        </p:txBody>
      </p:sp>
      <p:sp>
        <p:nvSpPr>
          <p:cNvPr id="402" name="Google Shape;402;p35"/>
          <p:cNvSpPr txBox="1"/>
          <p:nvPr/>
        </p:nvSpPr>
        <p:spPr>
          <a:xfrm>
            <a:off x="2289794" y="4337575"/>
            <a:ext cx="1694449"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Select you Products</a:t>
            </a:r>
            <a:endParaRPr sz="2100">
              <a:solidFill>
                <a:schemeClr val="dk1"/>
              </a:solidFill>
              <a:latin typeface="Arial"/>
              <a:ea typeface="Arial"/>
              <a:cs typeface="Arial"/>
              <a:sym typeface="Arial"/>
            </a:endParaRPr>
          </a:p>
        </p:txBody>
      </p:sp>
      <p:sp>
        <p:nvSpPr>
          <p:cNvPr id="403" name="Google Shape;403;p35"/>
          <p:cNvSpPr txBox="1"/>
          <p:nvPr/>
        </p:nvSpPr>
        <p:spPr>
          <a:xfrm>
            <a:off x="5073823"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Follow the path </a:t>
            </a:r>
            <a:endParaRPr sz="2100">
              <a:solidFill>
                <a:schemeClr val="dk1"/>
              </a:solidFill>
              <a:latin typeface="Arial"/>
              <a:ea typeface="Arial"/>
              <a:cs typeface="Arial"/>
              <a:sym typeface="Arial"/>
            </a:endParaRPr>
          </a:p>
        </p:txBody>
      </p:sp>
      <p:sp>
        <p:nvSpPr>
          <p:cNvPr id="404" name="Google Shape;404;p35"/>
          <p:cNvSpPr txBox="1"/>
          <p:nvPr/>
        </p:nvSpPr>
        <p:spPr>
          <a:xfrm>
            <a:off x="7601829"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Add the product</a:t>
            </a:r>
            <a:endParaRPr sz="2100">
              <a:solidFill>
                <a:schemeClr val="dk1"/>
              </a:solidFill>
              <a:latin typeface="Arial"/>
              <a:ea typeface="Arial"/>
              <a:cs typeface="Arial"/>
              <a:sym typeface="Arial"/>
            </a:endParaRPr>
          </a:p>
        </p:txBody>
      </p:sp>
      <p:sp>
        <p:nvSpPr>
          <p:cNvPr id="405" name="Google Shape;405;p35"/>
          <p:cNvSpPr/>
          <p:nvPr/>
        </p:nvSpPr>
        <p:spPr>
          <a:xfrm rot="10800000">
            <a:off x="6421200" y="3074418"/>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6" name="Google Shape;406;p35"/>
          <p:cNvSpPr txBox="1"/>
          <p:nvPr/>
        </p:nvSpPr>
        <p:spPr>
          <a:xfrm>
            <a:off x="34080" y="4208452"/>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1.</a:t>
            </a:r>
            <a:endParaRPr sz="5000">
              <a:solidFill>
                <a:schemeClr val="dk1"/>
              </a:solidFill>
              <a:latin typeface="Arial"/>
              <a:ea typeface="Arial"/>
              <a:cs typeface="Arial"/>
              <a:sym typeface="Arial"/>
            </a:endParaRPr>
          </a:p>
        </p:txBody>
      </p:sp>
      <p:sp>
        <p:nvSpPr>
          <p:cNvPr id="407" name="Google Shape;407;p35"/>
          <p:cNvSpPr txBox="1"/>
          <p:nvPr/>
        </p:nvSpPr>
        <p:spPr>
          <a:xfrm>
            <a:off x="1975937" y="4266161"/>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2.</a:t>
            </a:r>
            <a:endParaRPr sz="5000">
              <a:solidFill>
                <a:schemeClr val="dk1"/>
              </a:solidFill>
              <a:latin typeface="Arial"/>
              <a:ea typeface="Arial"/>
              <a:cs typeface="Arial"/>
              <a:sym typeface="Arial"/>
            </a:endParaRPr>
          </a:p>
        </p:txBody>
      </p:sp>
      <p:sp>
        <p:nvSpPr>
          <p:cNvPr id="408" name="Google Shape;408;p35"/>
          <p:cNvSpPr txBox="1"/>
          <p:nvPr/>
        </p:nvSpPr>
        <p:spPr>
          <a:xfrm>
            <a:off x="4691973" y="430645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3.</a:t>
            </a:r>
            <a:endParaRPr sz="5000">
              <a:solidFill>
                <a:schemeClr val="dk1"/>
              </a:solidFill>
              <a:latin typeface="Arial"/>
              <a:ea typeface="Arial"/>
              <a:cs typeface="Arial"/>
              <a:sym typeface="Arial"/>
            </a:endParaRPr>
          </a:p>
        </p:txBody>
      </p:sp>
      <p:sp>
        <p:nvSpPr>
          <p:cNvPr id="409" name="Google Shape;409;p35"/>
          <p:cNvSpPr txBox="1"/>
          <p:nvPr/>
        </p:nvSpPr>
        <p:spPr>
          <a:xfrm>
            <a:off x="7312273" y="431318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4.</a:t>
            </a:r>
            <a:endParaRPr sz="5000">
              <a:solidFill>
                <a:schemeClr val="dk1"/>
              </a:solidFill>
              <a:latin typeface="Arial"/>
              <a:ea typeface="Arial"/>
              <a:cs typeface="Arial"/>
              <a:sym typeface="Arial"/>
            </a:endParaRPr>
          </a:p>
        </p:txBody>
      </p:sp>
      <p:sp>
        <p:nvSpPr>
          <p:cNvPr id="410" name="Google Shape;410;p35"/>
          <p:cNvSpPr txBox="1"/>
          <p:nvPr/>
        </p:nvSpPr>
        <p:spPr>
          <a:xfrm>
            <a:off x="34080" y="-60096"/>
            <a:ext cx="8648054"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Calibri"/>
                <a:ea typeface="Calibri"/>
                <a:cs typeface="Calibri"/>
                <a:sym typeface="Calibri"/>
              </a:rPr>
              <a:t>Developers Point Of View</a:t>
            </a:r>
            <a:endParaRPr b="1" sz="2400">
              <a:solidFill>
                <a:schemeClr val="dk1"/>
              </a:solidFill>
              <a:latin typeface="Calibri"/>
              <a:ea typeface="Calibri"/>
              <a:cs typeface="Calibri"/>
              <a:sym typeface="Calibri"/>
            </a:endParaRPr>
          </a:p>
        </p:txBody>
      </p:sp>
      <p:sp>
        <p:nvSpPr>
          <p:cNvPr id="411" name="Google Shape;411;p35"/>
          <p:cNvSpPr/>
          <p:nvPr/>
        </p:nvSpPr>
        <p:spPr>
          <a:xfrm>
            <a:off x="165031" y="422557"/>
            <a:ext cx="5809565" cy="1899766"/>
          </a:xfrm>
          <a:prstGeom prst="round2DiagRect">
            <a:avLst>
              <a:gd fmla="val 16667" name="adj1"/>
              <a:gd fmla="val 0" name="adj2"/>
            </a:avLst>
          </a:prstGeom>
          <a:solidFill>
            <a:srgbClr val="2E75B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2" name="Google Shape;412;p35"/>
          <p:cNvSpPr/>
          <p:nvPr/>
        </p:nvSpPr>
        <p:spPr>
          <a:xfrm>
            <a:off x="1569203" y="2253258"/>
            <a:ext cx="511444" cy="979048"/>
          </a:xfrm>
          <a:prstGeom prst="downArrow">
            <a:avLst>
              <a:gd fmla="val 50000" name="adj1"/>
              <a:gd fmla="val 50000" name="adj2"/>
            </a:avLst>
          </a:prstGeom>
          <a:solidFill>
            <a:srgbClr val="2E75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3" name="Google Shape;413;p35"/>
          <p:cNvSpPr txBox="1"/>
          <p:nvPr/>
        </p:nvSpPr>
        <p:spPr>
          <a:xfrm>
            <a:off x="172231" y="688201"/>
            <a:ext cx="5988232" cy="1315744"/>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User Logged in with unique Session ID on scanning and location stored</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All products data being fetched in background with image and price which are in stock in the store.</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Map of the Store downloaded in XML form and unpacked.</a:t>
            </a:r>
            <a:endParaRPr sz="1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36"/>
          <p:cNvPicPr preferRelativeResize="0"/>
          <p:nvPr/>
        </p:nvPicPr>
        <p:blipFill rotWithShape="1">
          <a:blip r:embed="rId3">
            <a:alphaModFix/>
          </a:blip>
          <a:srcRect b="0" l="0" r="0" t="0"/>
          <a:stretch/>
        </p:blipFill>
        <p:spPr>
          <a:xfrm>
            <a:off x="34080" y="2607550"/>
            <a:ext cx="961058" cy="1537691"/>
          </a:xfrm>
          <a:prstGeom prst="rect">
            <a:avLst/>
          </a:prstGeom>
          <a:noFill/>
          <a:ln>
            <a:noFill/>
          </a:ln>
        </p:spPr>
      </p:pic>
      <p:sp>
        <p:nvSpPr>
          <p:cNvPr id="420" name="Google Shape;420;p36"/>
          <p:cNvSpPr/>
          <p:nvPr/>
        </p:nvSpPr>
        <p:spPr>
          <a:xfrm>
            <a:off x="1097888" y="3217029"/>
            <a:ext cx="1492389" cy="196797"/>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21" name="Google Shape;421;p36"/>
          <p:cNvPicPr preferRelativeResize="0"/>
          <p:nvPr/>
        </p:nvPicPr>
        <p:blipFill rotWithShape="1">
          <a:blip r:embed="rId4">
            <a:alphaModFix/>
          </a:blip>
          <a:srcRect b="28588" l="35717" r="21749" t="23954"/>
          <a:stretch/>
        </p:blipFill>
        <p:spPr>
          <a:xfrm>
            <a:off x="2720972" y="2672317"/>
            <a:ext cx="908546" cy="1413295"/>
          </a:xfrm>
          <a:prstGeom prst="rect">
            <a:avLst/>
          </a:prstGeom>
          <a:noFill/>
          <a:ln>
            <a:noFill/>
          </a:ln>
        </p:spPr>
      </p:pic>
      <p:pic>
        <p:nvPicPr>
          <p:cNvPr id="422" name="Google Shape;422;p36"/>
          <p:cNvPicPr preferRelativeResize="0"/>
          <p:nvPr/>
        </p:nvPicPr>
        <p:blipFill rotWithShape="1">
          <a:blip r:embed="rId5">
            <a:alphaModFix/>
          </a:blip>
          <a:srcRect b="8021" l="0" r="0" t="0"/>
          <a:stretch/>
        </p:blipFill>
        <p:spPr>
          <a:xfrm>
            <a:off x="8068739" y="2540014"/>
            <a:ext cx="856902" cy="1576312"/>
          </a:xfrm>
          <a:prstGeom prst="rect">
            <a:avLst/>
          </a:prstGeom>
          <a:noFill/>
          <a:ln>
            <a:noFill/>
          </a:ln>
        </p:spPr>
      </p:pic>
      <p:pic>
        <p:nvPicPr>
          <p:cNvPr id="423" name="Google Shape;423;p36"/>
          <p:cNvPicPr preferRelativeResize="0"/>
          <p:nvPr/>
        </p:nvPicPr>
        <p:blipFill rotWithShape="1">
          <a:blip r:embed="rId6">
            <a:alphaModFix/>
          </a:blip>
          <a:srcRect b="0" l="0" r="0" t="0"/>
          <a:stretch/>
        </p:blipFill>
        <p:spPr>
          <a:xfrm>
            <a:off x="2712074" y="2596757"/>
            <a:ext cx="908546" cy="1634139"/>
          </a:xfrm>
          <a:prstGeom prst="rect">
            <a:avLst/>
          </a:prstGeom>
          <a:noFill/>
          <a:ln>
            <a:noFill/>
          </a:ln>
        </p:spPr>
      </p:pic>
      <p:pic>
        <p:nvPicPr>
          <p:cNvPr id="424" name="Google Shape;424;p36"/>
          <p:cNvPicPr preferRelativeResize="0"/>
          <p:nvPr/>
        </p:nvPicPr>
        <p:blipFill rotWithShape="1">
          <a:blip r:embed="rId7">
            <a:alphaModFix/>
          </a:blip>
          <a:srcRect b="0" l="0" r="0" t="0"/>
          <a:stretch/>
        </p:blipFill>
        <p:spPr>
          <a:xfrm>
            <a:off x="467001" y="3882497"/>
            <a:ext cx="477979" cy="219495"/>
          </a:xfrm>
          <a:prstGeom prst="rect">
            <a:avLst/>
          </a:prstGeom>
          <a:noFill/>
          <a:ln>
            <a:noFill/>
          </a:ln>
        </p:spPr>
      </p:pic>
      <p:sp>
        <p:nvSpPr>
          <p:cNvPr id="425" name="Google Shape;425;p36"/>
          <p:cNvSpPr/>
          <p:nvPr/>
        </p:nvSpPr>
        <p:spPr>
          <a:xfrm>
            <a:off x="3782383" y="3234077"/>
            <a:ext cx="1366886" cy="17974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26" name="Google Shape;426;p36"/>
          <p:cNvPicPr preferRelativeResize="0"/>
          <p:nvPr/>
        </p:nvPicPr>
        <p:blipFill rotWithShape="1">
          <a:blip r:embed="rId8">
            <a:alphaModFix/>
          </a:blip>
          <a:srcRect b="0" l="38907" r="36865" t="0"/>
          <a:stretch/>
        </p:blipFill>
        <p:spPr>
          <a:xfrm>
            <a:off x="5459524" y="2557686"/>
            <a:ext cx="796456" cy="154096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27" name="Google Shape;427;p36"/>
          <p:cNvSpPr/>
          <p:nvPr/>
        </p:nvSpPr>
        <p:spPr>
          <a:xfrm>
            <a:off x="6452390" y="3458002"/>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28" name="Google Shape;428;p36"/>
          <p:cNvPicPr preferRelativeResize="0"/>
          <p:nvPr/>
        </p:nvPicPr>
        <p:blipFill rotWithShape="1">
          <a:blip r:embed="rId6">
            <a:alphaModFix/>
          </a:blip>
          <a:srcRect b="0" l="0" r="0" t="0"/>
          <a:stretch/>
        </p:blipFill>
        <p:spPr>
          <a:xfrm>
            <a:off x="5382714" y="2492159"/>
            <a:ext cx="908546" cy="1634139"/>
          </a:xfrm>
          <a:prstGeom prst="rect">
            <a:avLst/>
          </a:prstGeom>
          <a:noFill/>
          <a:ln>
            <a:noFill/>
          </a:ln>
        </p:spPr>
      </p:pic>
      <p:pic>
        <p:nvPicPr>
          <p:cNvPr id="429" name="Google Shape;429;p36"/>
          <p:cNvPicPr preferRelativeResize="0"/>
          <p:nvPr/>
        </p:nvPicPr>
        <p:blipFill rotWithShape="1">
          <a:blip r:embed="rId6">
            <a:alphaModFix/>
          </a:blip>
          <a:srcRect b="0" l="0" r="0" t="0"/>
          <a:stretch/>
        </p:blipFill>
        <p:spPr>
          <a:xfrm>
            <a:off x="8017095" y="2511101"/>
            <a:ext cx="908546" cy="1634139"/>
          </a:xfrm>
          <a:prstGeom prst="rect">
            <a:avLst/>
          </a:prstGeom>
          <a:noFill/>
          <a:ln>
            <a:noFill/>
          </a:ln>
        </p:spPr>
      </p:pic>
      <p:sp>
        <p:nvSpPr>
          <p:cNvPr id="430" name="Google Shape;430;p36"/>
          <p:cNvSpPr txBox="1"/>
          <p:nvPr/>
        </p:nvSpPr>
        <p:spPr>
          <a:xfrm>
            <a:off x="324053" y="4266161"/>
            <a:ext cx="1148453"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Scan the Tag</a:t>
            </a:r>
            <a:endParaRPr sz="2100">
              <a:solidFill>
                <a:schemeClr val="dk1"/>
              </a:solidFill>
              <a:latin typeface="Arial"/>
              <a:ea typeface="Arial"/>
              <a:cs typeface="Arial"/>
              <a:sym typeface="Arial"/>
            </a:endParaRPr>
          </a:p>
        </p:txBody>
      </p:sp>
      <p:sp>
        <p:nvSpPr>
          <p:cNvPr id="431" name="Google Shape;431;p36"/>
          <p:cNvSpPr txBox="1"/>
          <p:nvPr/>
        </p:nvSpPr>
        <p:spPr>
          <a:xfrm>
            <a:off x="2289794" y="4337575"/>
            <a:ext cx="1694449"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Select you Products</a:t>
            </a:r>
            <a:endParaRPr sz="2100">
              <a:solidFill>
                <a:schemeClr val="dk1"/>
              </a:solidFill>
              <a:latin typeface="Arial"/>
              <a:ea typeface="Arial"/>
              <a:cs typeface="Arial"/>
              <a:sym typeface="Arial"/>
            </a:endParaRPr>
          </a:p>
        </p:txBody>
      </p:sp>
      <p:sp>
        <p:nvSpPr>
          <p:cNvPr id="432" name="Google Shape;432;p36"/>
          <p:cNvSpPr txBox="1"/>
          <p:nvPr/>
        </p:nvSpPr>
        <p:spPr>
          <a:xfrm>
            <a:off x="5073823"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Follow the path </a:t>
            </a:r>
            <a:endParaRPr sz="2100">
              <a:solidFill>
                <a:schemeClr val="dk1"/>
              </a:solidFill>
              <a:latin typeface="Arial"/>
              <a:ea typeface="Arial"/>
              <a:cs typeface="Arial"/>
              <a:sym typeface="Arial"/>
            </a:endParaRPr>
          </a:p>
        </p:txBody>
      </p:sp>
      <p:sp>
        <p:nvSpPr>
          <p:cNvPr id="433" name="Google Shape;433;p36"/>
          <p:cNvSpPr txBox="1"/>
          <p:nvPr/>
        </p:nvSpPr>
        <p:spPr>
          <a:xfrm>
            <a:off x="7601829"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Add the product</a:t>
            </a:r>
            <a:endParaRPr sz="2100">
              <a:solidFill>
                <a:schemeClr val="dk1"/>
              </a:solidFill>
              <a:latin typeface="Arial"/>
              <a:ea typeface="Arial"/>
              <a:cs typeface="Arial"/>
              <a:sym typeface="Arial"/>
            </a:endParaRPr>
          </a:p>
        </p:txBody>
      </p:sp>
      <p:sp>
        <p:nvSpPr>
          <p:cNvPr id="434" name="Google Shape;434;p36"/>
          <p:cNvSpPr/>
          <p:nvPr/>
        </p:nvSpPr>
        <p:spPr>
          <a:xfrm rot="10800000">
            <a:off x="6421200" y="3074418"/>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36"/>
          <p:cNvSpPr txBox="1"/>
          <p:nvPr/>
        </p:nvSpPr>
        <p:spPr>
          <a:xfrm>
            <a:off x="34080" y="4208452"/>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1.</a:t>
            </a:r>
            <a:endParaRPr sz="5000">
              <a:solidFill>
                <a:schemeClr val="dk1"/>
              </a:solidFill>
              <a:latin typeface="Arial"/>
              <a:ea typeface="Arial"/>
              <a:cs typeface="Arial"/>
              <a:sym typeface="Arial"/>
            </a:endParaRPr>
          </a:p>
        </p:txBody>
      </p:sp>
      <p:sp>
        <p:nvSpPr>
          <p:cNvPr id="436" name="Google Shape;436;p36"/>
          <p:cNvSpPr txBox="1"/>
          <p:nvPr/>
        </p:nvSpPr>
        <p:spPr>
          <a:xfrm>
            <a:off x="1975937" y="4266161"/>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2.</a:t>
            </a:r>
            <a:endParaRPr sz="5000">
              <a:solidFill>
                <a:schemeClr val="dk1"/>
              </a:solidFill>
              <a:latin typeface="Arial"/>
              <a:ea typeface="Arial"/>
              <a:cs typeface="Arial"/>
              <a:sym typeface="Arial"/>
            </a:endParaRPr>
          </a:p>
        </p:txBody>
      </p:sp>
      <p:sp>
        <p:nvSpPr>
          <p:cNvPr id="437" name="Google Shape;437;p36"/>
          <p:cNvSpPr txBox="1"/>
          <p:nvPr/>
        </p:nvSpPr>
        <p:spPr>
          <a:xfrm>
            <a:off x="4691973" y="430645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3.</a:t>
            </a:r>
            <a:endParaRPr sz="5000">
              <a:solidFill>
                <a:schemeClr val="dk1"/>
              </a:solidFill>
              <a:latin typeface="Arial"/>
              <a:ea typeface="Arial"/>
              <a:cs typeface="Arial"/>
              <a:sym typeface="Arial"/>
            </a:endParaRPr>
          </a:p>
        </p:txBody>
      </p:sp>
      <p:sp>
        <p:nvSpPr>
          <p:cNvPr id="438" name="Google Shape;438;p36"/>
          <p:cNvSpPr txBox="1"/>
          <p:nvPr/>
        </p:nvSpPr>
        <p:spPr>
          <a:xfrm>
            <a:off x="7312273" y="431318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4.</a:t>
            </a:r>
            <a:endParaRPr sz="5000">
              <a:solidFill>
                <a:schemeClr val="dk1"/>
              </a:solidFill>
              <a:latin typeface="Arial"/>
              <a:ea typeface="Arial"/>
              <a:cs typeface="Arial"/>
              <a:sym typeface="Arial"/>
            </a:endParaRPr>
          </a:p>
        </p:txBody>
      </p:sp>
      <p:sp>
        <p:nvSpPr>
          <p:cNvPr id="439" name="Google Shape;439;p36"/>
          <p:cNvSpPr txBox="1"/>
          <p:nvPr/>
        </p:nvSpPr>
        <p:spPr>
          <a:xfrm>
            <a:off x="34080" y="-60096"/>
            <a:ext cx="8648054"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Calibri"/>
                <a:ea typeface="Calibri"/>
                <a:cs typeface="Calibri"/>
                <a:sym typeface="Calibri"/>
              </a:rPr>
              <a:t>Developers Point Of View</a:t>
            </a:r>
            <a:endParaRPr b="1" sz="2400">
              <a:solidFill>
                <a:schemeClr val="dk1"/>
              </a:solidFill>
              <a:latin typeface="Calibri"/>
              <a:ea typeface="Calibri"/>
              <a:cs typeface="Calibri"/>
              <a:sym typeface="Calibri"/>
            </a:endParaRPr>
          </a:p>
        </p:txBody>
      </p:sp>
      <p:sp>
        <p:nvSpPr>
          <p:cNvPr id="440" name="Google Shape;440;p36"/>
          <p:cNvSpPr/>
          <p:nvPr/>
        </p:nvSpPr>
        <p:spPr>
          <a:xfrm>
            <a:off x="1561043" y="410745"/>
            <a:ext cx="5809565" cy="1899766"/>
          </a:xfrm>
          <a:prstGeom prst="round2DiagRect">
            <a:avLst>
              <a:gd fmla="val 16667" name="adj1"/>
              <a:gd fmla="val 0" name="adj2"/>
            </a:avLst>
          </a:prstGeom>
          <a:solidFill>
            <a:srgbClr val="2E75B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1" name="Google Shape;441;p36"/>
          <p:cNvSpPr/>
          <p:nvPr/>
        </p:nvSpPr>
        <p:spPr>
          <a:xfrm>
            <a:off x="4210102" y="2274246"/>
            <a:ext cx="511444" cy="979048"/>
          </a:xfrm>
          <a:prstGeom prst="downArrow">
            <a:avLst>
              <a:gd fmla="val 50000" name="adj1"/>
              <a:gd fmla="val 50000" name="adj2"/>
            </a:avLst>
          </a:prstGeom>
          <a:solidFill>
            <a:srgbClr val="2E75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2" name="Google Shape;442;p36"/>
          <p:cNvSpPr txBox="1"/>
          <p:nvPr/>
        </p:nvSpPr>
        <p:spPr>
          <a:xfrm>
            <a:off x="1568122" y="461933"/>
            <a:ext cx="5802486" cy="173124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All the selected products added via index to the array of destinations </a:t>
            </a:r>
            <a:endParaRPr sz="1400">
              <a:solidFill>
                <a:schemeClr val="lt1"/>
              </a:solidFill>
              <a:latin typeface="Arial"/>
              <a:ea typeface="Arial"/>
              <a:cs typeface="Arial"/>
              <a:sym typeface="Arial"/>
            </a:endParaRPr>
          </a:p>
          <a:p>
            <a:pPr indent="0" lvl="0" marL="0" marR="0" rtl="0" algn="l">
              <a:spcBef>
                <a:spcPts val="0"/>
              </a:spcBef>
              <a:spcAft>
                <a:spcPts val="0"/>
              </a:spcAft>
              <a:buNone/>
            </a:pPr>
            <a:r>
              <a:rPr lang="en" sz="1400">
                <a:solidFill>
                  <a:schemeClr val="lt1"/>
                </a:solidFill>
                <a:latin typeface="Arial"/>
                <a:ea typeface="Arial"/>
                <a:cs typeface="Arial"/>
                <a:sym typeface="Arial"/>
              </a:rPr>
              <a:t>     and passed to the navigation algorithm.</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Shortest Path which contains all the products added is computed and the path is set active in scene.</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Specific instructions based on the no., type, size etc. of products . For eg. If total size or weight is greater than a limit, ask to take a cart.</a:t>
            </a:r>
            <a:endParaRPr sz="14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id="447" name="Google Shape;447;p37"/>
          <p:cNvPicPr preferRelativeResize="0"/>
          <p:nvPr/>
        </p:nvPicPr>
        <p:blipFill rotWithShape="1">
          <a:blip r:embed="rId3">
            <a:alphaModFix/>
          </a:blip>
          <a:srcRect b="0" l="0" r="0" t="0"/>
          <a:stretch/>
        </p:blipFill>
        <p:spPr>
          <a:xfrm>
            <a:off x="34080" y="2607550"/>
            <a:ext cx="961058" cy="1537691"/>
          </a:xfrm>
          <a:prstGeom prst="rect">
            <a:avLst/>
          </a:prstGeom>
          <a:noFill/>
          <a:ln>
            <a:noFill/>
          </a:ln>
        </p:spPr>
      </p:pic>
      <p:sp>
        <p:nvSpPr>
          <p:cNvPr id="448" name="Google Shape;448;p37"/>
          <p:cNvSpPr/>
          <p:nvPr/>
        </p:nvSpPr>
        <p:spPr>
          <a:xfrm>
            <a:off x="1097888" y="3217029"/>
            <a:ext cx="1492389" cy="196797"/>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49" name="Google Shape;449;p37"/>
          <p:cNvPicPr preferRelativeResize="0"/>
          <p:nvPr/>
        </p:nvPicPr>
        <p:blipFill rotWithShape="1">
          <a:blip r:embed="rId4">
            <a:alphaModFix/>
          </a:blip>
          <a:srcRect b="28588" l="35717" r="21749" t="23954"/>
          <a:stretch/>
        </p:blipFill>
        <p:spPr>
          <a:xfrm>
            <a:off x="2720972" y="2672317"/>
            <a:ext cx="908546" cy="1413295"/>
          </a:xfrm>
          <a:prstGeom prst="rect">
            <a:avLst/>
          </a:prstGeom>
          <a:noFill/>
          <a:ln>
            <a:noFill/>
          </a:ln>
        </p:spPr>
      </p:pic>
      <p:pic>
        <p:nvPicPr>
          <p:cNvPr id="450" name="Google Shape;450;p37"/>
          <p:cNvPicPr preferRelativeResize="0"/>
          <p:nvPr/>
        </p:nvPicPr>
        <p:blipFill rotWithShape="1">
          <a:blip r:embed="rId5">
            <a:alphaModFix/>
          </a:blip>
          <a:srcRect b="8021" l="0" r="0" t="0"/>
          <a:stretch/>
        </p:blipFill>
        <p:spPr>
          <a:xfrm>
            <a:off x="8068739" y="2540014"/>
            <a:ext cx="856902" cy="1576312"/>
          </a:xfrm>
          <a:prstGeom prst="rect">
            <a:avLst/>
          </a:prstGeom>
          <a:noFill/>
          <a:ln>
            <a:noFill/>
          </a:ln>
        </p:spPr>
      </p:pic>
      <p:pic>
        <p:nvPicPr>
          <p:cNvPr id="451" name="Google Shape;451;p37"/>
          <p:cNvPicPr preferRelativeResize="0"/>
          <p:nvPr/>
        </p:nvPicPr>
        <p:blipFill rotWithShape="1">
          <a:blip r:embed="rId6">
            <a:alphaModFix/>
          </a:blip>
          <a:srcRect b="0" l="0" r="0" t="0"/>
          <a:stretch/>
        </p:blipFill>
        <p:spPr>
          <a:xfrm>
            <a:off x="2712074" y="2596757"/>
            <a:ext cx="908546" cy="1634139"/>
          </a:xfrm>
          <a:prstGeom prst="rect">
            <a:avLst/>
          </a:prstGeom>
          <a:noFill/>
          <a:ln>
            <a:noFill/>
          </a:ln>
        </p:spPr>
      </p:pic>
      <p:pic>
        <p:nvPicPr>
          <p:cNvPr id="452" name="Google Shape;452;p37"/>
          <p:cNvPicPr preferRelativeResize="0"/>
          <p:nvPr/>
        </p:nvPicPr>
        <p:blipFill rotWithShape="1">
          <a:blip r:embed="rId7">
            <a:alphaModFix/>
          </a:blip>
          <a:srcRect b="0" l="0" r="0" t="0"/>
          <a:stretch/>
        </p:blipFill>
        <p:spPr>
          <a:xfrm>
            <a:off x="467001" y="3882497"/>
            <a:ext cx="477979" cy="219495"/>
          </a:xfrm>
          <a:prstGeom prst="rect">
            <a:avLst/>
          </a:prstGeom>
          <a:noFill/>
          <a:ln>
            <a:noFill/>
          </a:ln>
        </p:spPr>
      </p:pic>
      <p:sp>
        <p:nvSpPr>
          <p:cNvPr id="453" name="Google Shape;453;p37"/>
          <p:cNvSpPr/>
          <p:nvPr/>
        </p:nvSpPr>
        <p:spPr>
          <a:xfrm>
            <a:off x="3782383" y="3234077"/>
            <a:ext cx="1366886" cy="17974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54" name="Google Shape;454;p37"/>
          <p:cNvPicPr preferRelativeResize="0"/>
          <p:nvPr/>
        </p:nvPicPr>
        <p:blipFill rotWithShape="1">
          <a:blip r:embed="rId8">
            <a:alphaModFix/>
          </a:blip>
          <a:srcRect b="0" l="38907" r="36865" t="0"/>
          <a:stretch/>
        </p:blipFill>
        <p:spPr>
          <a:xfrm>
            <a:off x="5459524" y="2557686"/>
            <a:ext cx="796456" cy="154096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55" name="Google Shape;455;p37"/>
          <p:cNvSpPr/>
          <p:nvPr/>
        </p:nvSpPr>
        <p:spPr>
          <a:xfrm>
            <a:off x="6452390" y="3458002"/>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56" name="Google Shape;456;p37"/>
          <p:cNvPicPr preferRelativeResize="0"/>
          <p:nvPr/>
        </p:nvPicPr>
        <p:blipFill rotWithShape="1">
          <a:blip r:embed="rId6">
            <a:alphaModFix/>
          </a:blip>
          <a:srcRect b="0" l="0" r="0" t="0"/>
          <a:stretch/>
        </p:blipFill>
        <p:spPr>
          <a:xfrm>
            <a:off x="5382714" y="2492159"/>
            <a:ext cx="908546" cy="1634139"/>
          </a:xfrm>
          <a:prstGeom prst="rect">
            <a:avLst/>
          </a:prstGeom>
          <a:noFill/>
          <a:ln>
            <a:noFill/>
          </a:ln>
        </p:spPr>
      </p:pic>
      <p:pic>
        <p:nvPicPr>
          <p:cNvPr id="457" name="Google Shape;457;p37"/>
          <p:cNvPicPr preferRelativeResize="0"/>
          <p:nvPr/>
        </p:nvPicPr>
        <p:blipFill rotWithShape="1">
          <a:blip r:embed="rId6">
            <a:alphaModFix/>
          </a:blip>
          <a:srcRect b="0" l="0" r="0" t="0"/>
          <a:stretch/>
        </p:blipFill>
        <p:spPr>
          <a:xfrm>
            <a:off x="8017095" y="2511101"/>
            <a:ext cx="908546" cy="1634139"/>
          </a:xfrm>
          <a:prstGeom prst="rect">
            <a:avLst/>
          </a:prstGeom>
          <a:noFill/>
          <a:ln>
            <a:noFill/>
          </a:ln>
        </p:spPr>
      </p:pic>
      <p:sp>
        <p:nvSpPr>
          <p:cNvPr id="458" name="Google Shape;458;p37"/>
          <p:cNvSpPr txBox="1"/>
          <p:nvPr/>
        </p:nvSpPr>
        <p:spPr>
          <a:xfrm>
            <a:off x="324053" y="4266161"/>
            <a:ext cx="1148453"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Scan the Tag</a:t>
            </a:r>
            <a:endParaRPr sz="2100">
              <a:solidFill>
                <a:schemeClr val="dk1"/>
              </a:solidFill>
              <a:latin typeface="Arial"/>
              <a:ea typeface="Arial"/>
              <a:cs typeface="Arial"/>
              <a:sym typeface="Arial"/>
            </a:endParaRPr>
          </a:p>
        </p:txBody>
      </p:sp>
      <p:sp>
        <p:nvSpPr>
          <p:cNvPr id="459" name="Google Shape;459;p37"/>
          <p:cNvSpPr txBox="1"/>
          <p:nvPr/>
        </p:nvSpPr>
        <p:spPr>
          <a:xfrm>
            <a:off x="2289794" y="4337575"/>
            <a:ext cx="1694449"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Select you Products</a:t>
            </a:r>
            <a:endParaRPr sz="2100">
              <a:solidFill>
                <a:schemeClr val="dk1"/>
              </a:solidFill>
              <a:latin typeface="Arial"/>
              <a:ea typeface="Arial"/>
              <a:cs typeface="Arial"/>
              <a:sym typeface="Arial"/>
            </a:endParaRPr>
          </a:p>
        </p:txBody>
      </p:sp>
      <p:sp>
        <p:nvSpPr>
          <p:cNvPr id="460" name="Google Shape;460;p37"/>
          <p:cNvSpPr txBox="1"/>
          <p:nvPr/>
        </p:nvSpPr>
        <p:spPr>
          <a:xfrm>
            <a:off x="5073823"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Follow the path </a:t>
            </a:r>
            <a:endParaRPr sz="2100">
              <a:solidFill>
                <a:schemeClr val="dk1"/>
              </a:solidFill>
              <a:latin typeface="Arial"/>
              <a:ea typeface="Arial"/>
              <a:cs typeface="Arial"/>
              <a:sym typeface="Arial"/>
            </a:endParaRPr>
          </a:p>
        </p:txBody>
      </p:sp>
      <p:sp>
        <p:nvSpPr>
          <p:cNvPr id="461" name="Google Shape;461;p37"/>
          <p:cNvSpPr txBox="1"/>
          <p:nvPr/>
        </p:nvSpPr>
        <p:spPr>
          <a:xfrm>
            <a:off x="7601829" y="4334232"/>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Add the product</a:t>
            </a:r>
            <a:endParaRPr sz="2100">
              <a:solidFill>
                <a:schemeClr val="dk1"/>
              </a:solidFill>
              <a:latin typeface="Arial"/>
              <a:ea typeface="Arial"/>
              <a:cs typeface="Arial"/>
              <a:sym typeface="Arial"/>
            </a:endParaRPr>
          </a:p>
        </p:txBody>
      </p:sp>
      <p:sp>
        <p:nvSpPr>
          <p:cNvPr id="462" name="Google Shape;462;p37"/>
          <p:cNvSpPr/>
          <p:nvPr/>
        </p:nvSpPr>
        <p:spPr>
          <a:xfrm rot="10800000">
            <a:off x="6421200" y="3074418"/>
            <a:ext cx="1373402" cy="115296"/>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3" name="Google Shape;463;p37"/>
          <p:cNvSpPr txBox="1"/>
          <p:nvPr/>
        </p:nvSpPr>
        <p:spPr>
          <a:xfrm>
            <a:off x="34080" y="4208452"/>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1.</a:t>
            </a:r>
            <a:endParaRPr sz="5000">
              <a:solidFill>
                <a:schemeClr val="dk1"/>
              </a:solidFill>
              <a:latin typeface="Arial"/>
              <a:ea typeface="Arial"/>
              <a:cs typeface="Arial"/>
              <a:sym typeface="Arial"/>
            </a:endParaRPr>
          </a:p>
        </p:txBody>
      </p:sp>
      <p:sp>
        <p:nvSpPr>
          <p:cNvPr id="464" name="Google Shape;464;p37"/>
          <p:cNvSpPr txBox="1"/>
          <p:nvPr/>
        </p:nvSpPr>
        <p:spPr>
          <a:xfrm>
            <a:off x="1975937" y="4266161"/>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2.</a:t>
            </a:r>
            <a:endParaRPr sz="5000">
              <a:solidFill>
                <a:schemeClr val="dk1"/>
              </a:solidFill>
              <a:latin typeface="Arial"/>
              <a:ea typeface="Arial"/>
              <a:cs typeface="Arial"/>
              <a:sym typeface="Arial"/>
            </a:endParaRPr>
          </a:p>
        </p:txBody>
      </p:sp>
      <p:sp>
        <p:nvSpPr>
          <p:cNvPr id="465" name="Google Shape;465;p37"/>
          <p:cNvSpPr txBox="1"/>
          <p:nvPr/>
        </p:nvSpPr>
        <p:spPr>
          <a:xfrm>
            <a:off x="4691973" y="430645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3.</a:t>
            </a:r>
            <a:endParaRPr sz="5000">
              <a:solidFill>
                <a:schemeClr val="dk1"/>
              </a:solidFill>
              <a:latin typeface="Arial"/>
              <a:ea typeface="Arial"/>
              <a:cs typeface="Arial"/>
              <a:sym typeface="Arial"/>
            </a:endParaRPr>
          </a:p>
        </p:txBody>
      </p:sp>
      <p:sp>
        <p:nvSpPr>
          <p:cNvPr id="466" name="Google Shape;466;p37"/>
          <p:cNvSpPr txBox="1"/>
          <p:nvPr/>
        </p:nvSpPr>
        <p:spPr>
          <a:xfrm>
            <a:off x="7312273" y="4313186"/>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4.</a:t>
            </a:r>
            <a:endParaRPr sz="5000">
              <a:solidFill>
                <a:schemeClr val="dk1"/>
              </a:solidFill>
              <a:latin typeface="Arial"/>
              <a:ea typeface="Arial"/>
              <a:cs typeface="Arial"/>
              <a:sym typeface="Arial"/>
            </a:endParaRPr>
          </a:p>
        </p:txBody>
      </p:sp>
      <p:sp>
        <p:nvSpPr>
          <p:cNvPr id="467" name="Google Shape;467;p37"/>
          <p:cNvSpPr txBox="1"/>
          <p:nvPr/>
        </p:nvSpPr>
        <p:spPr>
          <a:xfrm>
            <a:off x="34080" y="-60096"/>
            <a:ext cx="8648054"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Calibri"/>
                <a:ea typeface="Calibri"/>
                <a:cs typeface="Calibri"/>
                <a:sym typeface="Calibri"/>
              </a:rPr>
              <a:t>Developers Point Of View</a:t>
            </a:r>
            <a:endParaRPr b="1" sz="2400">
              <a:solidFill>
                <a:schemeClr val="dk1"/>
              </a:solidFill>
              <a:latin typeface="Calibri"/>
              <a:ea typeface="Calibri"/>
              <a:cs typeface="Calibri"/>
              <a:sym typeface="Calibri"/>
            </a:endParaRPr>
          </a:p>
        </p:txBody>
      </p:sp>
      <p:sp>
        <p:nvSpPr>
          <p:cNvPr id="468" name="Google Shape;468;p37"/>
          <p:cNvSpPr/>
          <p:nvPr/>
        </p:nvSpPr>
        <p:spPr>
          <a:xfrm>
            <a:off x="3175245" y="420331"/>
            <a:ext cx="5809565" cy="1899766"/>
          </a:xfrm>
          <a:prstGeom prst="round2DiagRect">
            <a:avLst>
              <a:gd fmla="val 16667" name="adj1"/>
              <a:gd fmla="val 0" name="adj2"/>
            </a:avLst>
          </a:prstGeom>
          <a:solidFill>
            <a:srgbClr val="2E75B5"/>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9" name="Google Shape;469;p37"/>
          <p:cNvSpPr/>
          <p:nvPr/>
        </p:nvSpPr>
        <p:spPr>
          <a:xfrm>
            <a:off x="6898455" y="2050490"/>
            <a:ext cx="511444" cy="979048"/>
          </a:xfrm>
          <a:prstGeom prst="downArrow">
            <a:avLst>
              <a:gd fmla="val 50000" name="adj1"/>
              <a:gd fmla="val 50000" name="adj2"/>
            </a:avLst>
          </a:prstGeom>
          <a:solidFill>
            <a:srgbClr val="2E75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0" name="Google Shape;470;p37"/>
          <p:cNvSpPr txBox="1"/>
          <p:nvPr/>
        </p:nvSpPr>
        <p:spPr>
          <a:xfrm>
            <a:off x="3182324" y="401423"/>
            <a:ext cx="5802486" cy="1731243"/>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As the user reaches a product he/she is prompted to scan and add the product to his cart/bill.</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The Barcode/QR of the products can be used and thus reducing the waiting time of customers.</a:t>
            </a:r>
            <a:endParaRPr sz="1100"/>
          </a:p>
          <a:p>
            <a:pPr indent="-127000" lvl="0" marL="21590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a:p>
            <a:pPr indent="-215900" lvl="0" marL="215900" marR="0" rtl="0" algn="l">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The path to next products is being displayed continuously, so the customers user experience is great.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38"/>
          <p:cNvSpPr txBox="1"/>
          <p:nvPr/>
        </p:nvSpPr>
        <p:spPr>
          <a:xfrm>
            <a:off x="-97972" y="2341984"/>
            <a:ext cx="9144000"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600">
                <a:solidFill>
                  <a:schemeClr val="dk1"/>
                </a:solidFill>
                <a:latin typeface="Quattrocento Sans"/>
                <a:ea typeface="Quattrocento Sans"/>
                <a:cs typeface="Quattrocento Sans"/>
                <a:sym typeface="Quattrocento Sans"/>
              </a:rPr>
              <a:t>Video Section</a:t>
            </a:r>
            <a:endParaRPr b="1" sz="36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39"/>
          <p:cNvPicPr preferRelativeResize="0"/>
          <p:nvPr/>
        </p:nvPicPr>
        <p:blipFill rotWithShape="1">
          <a:blip r:embed="rId3">
            <a:alphaModFix/>
          </a:blip>
          <a:srcRect b="0" l="0" r="0" t="0"/>
          <a:stretch/>
        </p:blipFill>
        <p:spPr>
          <a:xfrm>
            <a:off x="406361" y="176953"/>
            <a:ext cx="3348573" cy="1368449"/>
          </a:xfrm>
          <a:prstGeom prst="rect">
            <a:avLst/>
          </a:prstGeom>
          <a:noFill/>
          <a:ln>
            <a:noFill/>
          </a:ln>
        </p:spPr>
      </p:pic>
      <p:pic>
        <p:nvPicPr>
          <p:cNvPr id="481" name="Google Shape;481;p39"/>
          <p:cNvPicPr preferRelativeResize="0"/>
          <p:nvPr/>
        </p:nvPicPr>
        <p:blipFill rotWithShape="1">
          <a:blip r:embed="rId4">
            <a:alphaModFix/>
          </a:blip>
          <a:srcRect b="0" l="6290" r="21241" t="10119"/>
          <a:stretch/>
        </p:blipFill>
        <p:spPr>
          <a:xfrm>
            <a:off x="4175188" y="0"/>
            <a:ext cx="4761855" cy="1965838"/>
          </a:xfrm>
          <a:prstGeom prst="rect">
            <a:avLst/>
          </a:prstGeom>
          <a:noFill/>
          <a:ln>
            <a:noFill/>
          </a:ln>
        </p:spPr>
      </p:pic>
      <p:pic>
        <p:nvPicPr>
          <p:cNvPr id="482" name="Google Shape;482;p39"/>
          <p:cNvPicPr preferRelativeResize="0"/>
          <p:nvPr/>
        </p:nvPicPr>
        <p:blipFill rotWithShape="1">
          <a:blip r:embed="rId5">
            <a:alphaModFix/>
          </a:blip>
          <a:srcRect b="0" l="0" r="14160" t="0"/>
          <a:stretch/>
        </p:blipFill>
        <p:spPr>
          <a:xfrm>
            <a:off x="5335506" y="4455074"/>
            <a:ext cx="2617441" cy="753603"/>
          </a:xfrm>
          <a:prstGeom prst="rect">
            <a:avLst/>
          </a:prstGeom>
          <a:noFill/>
          <a:ln>
            <a:noFill/>
          </a:ln>
        </p:spPr>
      </p:pic>
      <p:sp>
        <p:nvSpPr>
          <p:cNvPr id="483" name="Google Shape;483;p39"/>
          <p:cNvSpPr txBox="1"/>
          <p:nvPr/>
        </p:nvSpPr>
        <p:spPr>
          <a:xfrm>
            <a:off x="0" y="4520252"/>
            <a:ext cx="4800600"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Quattrocento Sans"/>
                <a:ea typeface="Quattrocento Sans"/>
                <a:cs typeface="Quattrocento Sans"/>
                <a:sym typeface="Quattrocento Sans"/>
              </a:rPr>
              <a:t>The app seems to be in the garage for the last three years and the expansion process is on halt. </a:t>
            </a:r>
            <a:endParaRPr sz="1800">
              <a:solidFill>
                <a:schemeClr val="dk1"/>
              </a:solidFill>
              <a:latin typeface="Quattrocento Sans"/>
              <a:ea typeface="Quattrocento Sans"/>
              <a:cs typeface="Quattrocento Sans"/>
              <a:sym typeface="Quattrocento Sans"/>
            </a:endParaRPr>
          </a:p>
        </p:txBody>
      </p:sp>
      <p:sp>
        <p:nvSpPr>
          <p:cNvPr id="484" name="Google Shape;484;p39"/>
          <p:cNvSpPr txBox="1"/>
          <p:nvPr/>
        </p:nvSpPr>
        <p:spPr>
          <a:xfrm>
            <a:off x="0" y="1767437"/>
            <a:ext cx="4382145" cy="246990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chemeClr val="dk1"/>
                </a:solidFill>
                <a:latin typeface="Quattrocento Sans"/>
                <a:ea typeface="Quattrocento Sans"/>
                <a:cs typeface="Quattrocento Sans"/>
                <a:sym typeface="Quattrocento Sans"/>
              </a:rPr>
              <a:t>To our surprise</a:t>
            </a:r>
            <a:endParaRPr sz="1100"/>
          </a:p>
          <a:p>
            <a:pPr indent="0" lvl="0" marL="0" marR="0" rtl="0" algn="just">
              <a:spcBef>
                <a:spcPts val="0"/>
              </a:spcBef>
              <a:spcAft>
                <a:spcPts val="0"/>
              </a:spcAft>
              <a:buNone/>
            </a:pPr>
            <a:r>
              <a:rPr lang="en" sz="2100">
                <a:solidFill>
                  <a:schemeClr val="dk1"/>
                </a:solidFill>
                <a:latin typeface="Quattrocento Sans"/>
                <a:ea typeface="Quattrocento Sans"/>
                <a:cs typeface="Quattrocento Sans"/>
                <a:sym typeface="Quattrocento Sans"/>
              </a:rPr>
              <a:t>Lowe’s Innovation Labs Worked on a similar product in 2017 names Lowe’s Vision which was quite similar to what we are working on. This project was then tested at two locations in U.S. and gained quite a limelight on net. </a:t>
            </a:r>
            <a:endParaRPr sz="2100">
              <a:solidFill>
                <a:schemeClr val="dk1"/>
              </a:solidFill>
              <a:latin typeface="Quattrocento Sans"/>
              <a:ea typeface="Quattrocento Sans"/>
              <a:cs typeface="Quattrocento Sans"/>
              <a:sym typeface="Quattrocento Sans"/>
            </a:endParaRPr>
          </a:p>
        </p:txBody>
      </p:sp>
      <p:pic>
        <p:nvPicPr>
          <p:cNvPr id="485" name="Google Shape;485;p39"/>
          <p:cNvPicPr preferRelativeResize="0"/>
          <p:nvPr/>
        </p:nvPicPr>
        <p:blipFill rotWithShape="1">
          <a:blip r:embed="rId6">
            <a:alphaModFix/>
          </a:blip>
          <a:srcRect b="78823" l="0" r="0" t="0"/>
          <a:stretch/>
        </p:blipFill>
        <p:spPr>
          <a:xfrm>
            <a:off x="5095088" y="1767437"/>
            <a:ext cx="1942835" cy="732294"/>
          </a:xfrm>
          <a:prstGeom prst="rect">
            <a:avLst/>
          </a:prstGeom>
          <a:noFill/>
          <a:ln>
            <a:noFill/>
          </a:ln>
        </p:spPr>
      </p:pic>
      <p:pic>
        <p:nvPicPr>
          <p:cNvPr id="486" name="Google Shape;486;p39"/>
          <p:cNvPicPr preferRelativeResize="0"/>
          <p:nvPr/>
        </p:nvPicPr>
        <p:blipFill rotWithShape="1">
          <a:blip r:embed="rId6">
            <a:alphaModFix/>
          </a:blip>
          <a:srcRect b="0" l="0" r="15928" t="28461"/>
          <a:stretch/>
        </p:blipFill>
        <p:spPr>
          <a:xfrm>
            <a:off x="7303664" y="1848802"/>
            <a:ext cx="1633378" cy="24738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ppt_w</p:attrName>
                                        </p:attrNameLst>
                                      </p:cBhvr>
                                      <p:tavLst>
                                        <p:tav fmla="" tm="0">
                                          <p:val>
                                            <p:strVal val="0"/>
                                          </p:val>
                                        </p:tav>
                                        <p:tav fmla="" tm="100000">
                                          <p:val>
                                            <p:strVal val="#ppt_w"/>
                                          </p:val>
                                        </p:tav>
                                      </p:tavLst>
                                    </p:anim>
                                    <p:anim calcmode="lin" valueType="num">
                                      <p:cBhvr additive="base">
                                        <p:cTn dur="500"/>
                                        <p:tgtEl>
                                          <p:spTgt spid="4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0"/>
          <p:cNvSpPr/>
          <p:nvPr/>
        </p:nvSpPr>
        <p:spPr>
          <a:xfrm>
            <a:off x="225020" y="1207928"/>
            <a:ext cx="5121485" cy="721520"/>
          </a:xfrm>
          <a:custGeom>
            <a:rect b="b" l="l" r="r" t="t"/>
            <a:pathLst>
              <a:path extrusionOk="0" h="21600" w="21600">
                <a:moveTo>
                  <a:pt x="1508" y="0"/>
                </a:moveTo>
                <a:lnTo>
                  <a:pt x="0" y="10934"/>
                </a:lnTo>
                <a:lnTo>
                  <a:pt x="1508" y="21600"/>
                </a:lnTo>
                <a:lnTo>
                  <a:pt x="21561" y="21600"/>
                </a:lnTo>
                <a:cubicBezTo>
                  <a:pt x="21574" y="21348"/>
                  <a:pt x="21586" y="21094"/>
                  <a:pt x="21600" y="20843"/>
                </a:cubicBezTo>
                <a:cubicBezTo>
                  <a:pt x="21397" y="17595"/>
                  <a:pt x="21283" y="14191"/>
                  <a:pt x="21262" y="10747"/>
                </a:cubicBezTo>
                <a:cubicBezTo>
                  <a:pt x="21252" y="9067"/>
                  <a:pt x="21264" y="7375"/>
                  <a:pt x="21210" y="5721"/>
                </a:cubicBezTo>
                <a:cubicBezTo>
                  <a:pt x="21161" y="4211"/>
                  <a:pt x="21060" y="2775"/>
                  <a:pt x="20910" y="1497"/>
                </a:cubicBezTo>
                <a:cubicBezTo>
                  <a:pt x="20897" y="1083"/>
                  <a:pt x="20919" y="654"/>
                  <a:pt x="20970" y="348"/>
                </a:cubicBezTo>
                <a:cubicBezTo>
                  <a:pt x="20999" y="175"/>
                  <a:pt x="21034" y="68"/>
                  <a:pt x="21072" y="0"/>
                </a:cubicBezTo>
                <a:lnTo>
                  <a:pt x="1508" y="0"/>
                </a:lnTo>
                <a:close/>
              </a:path>
            </a:pathLst>
          </a:custGeom>
          <a:gradFill>
            <a:gsLst>
              <a:gs pos="0">
                <a:srgbClr val="FFC203"/>
              </a:gs>
              <a:gs pos="36657">
                <a:srgbClr val="FF7D25"/>
              </a:gs>
              <a:gs pos="77153">
                <a:srgbClr val="FF3847"/>
              </a:gs>
              <a:gs pos="100000">
                <a:srgbClr val="FF3847"/>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40"/>
          <p:cNvSpPr/>
          <p:nvPr/>
        </p:nvSpPr>
        <p:spPr>
          <a:xfrm>
            <a:off x="242532" y="1915471"/>
            <a:ext cx="5112917" cy="721520"/>
          </a:xfrm>
          <a:custGeom>
            <a:rect b="b" l="l" r="r" t="t"/>
            <a:pathLst>
              <a:path extrusionOk="0" h="21600" w="21600">
                <a:moveTo>
                  <a:pt x="1511" y="0"/>
                </a:moveTo>
                <a:lnTo>
                  <a:pt x="0" y="10934"/>
                </a:lnTo>
                <a:lnTo>
                  <a:pt x="1511" y="21600"/>
                </a:lnTo>
                <a:lnTo>
                  <a:pt x="20821" y="21600"/>
                </a:lnTo>
                <a:cubicBezTo>
                  <a:pt x="20846" y="20503"/>
                  <a:pt x="20878" y="19412"/>
                  <a:pt x="20900" y="18312"/>
                </a:cubicBezTo>
                <a:cubicBezTo>
                  <a:pt x="20970" y="15145"/>
                  <a:pt x="21065" y="11994"/>
                  <a:pt x="21185" y="8875"/>
                </a:cubicBezTo>
                <a:cubicBezTo>
                  <a:pt x="21300" y="5882"/>
                  <a:pt x="21440" y="2926"/>
                  <a:pt x="21600" y="0"/>
                </a:cubicBezTo>
                <a:lnTo>
                  <a:pt x="1511" y="0"/>
                </a:lnTo>
                <a:close/>
              </a:path>
            </a:pathLst>
          </a:custGeom>
          <a:gradFill>
            <a:gsLst>
              <a:gs pos="0">
                <a:srgbClr val="C23FC6"/>
              </a:gs>
              <a:gs pos="1100">
                <a:srgbClr val="C23FC6"/>
              </a:gs>
              <a:gs pos="35864">
                <a:srgbClr val="E1359B"/>
              </a:gs>
              <a:gs pos="98109">
                <a:srgbClr val="FF2A70"/>
              </a:gs>
              <a:gs pos="100000">
                <a:srgbClr val="FF2A70"/>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40"/>
          <p:cNvSpPr/>
          <p:nvPr/>
        </p:nvSpPr>
        <p:spPr>
          <a:xfrm>
            <a:off x="266009" y="2634722"/>
            <a:ext cx="4928903" cy="721520"/>
          </a:xfrm>
          <a:custGeom>
            <a:rect b="b" l="l" r="r" t="t"/>
            <a:pathLst>
              <a:path extrusionOk="0" h="21600" w="21600">
                <a:moveTo>
                  <a:pt x="1567" y="0"/>
                </a:moveTo>
                <a:lnTo>
                  <a:pt x="0" y="10934"/>
                </a:lnTo>
                <a:lnTo>
                  <a:pt x="1567" y="21600"/>
                </a:lnTo>
                <a:lnTo>
                  <a:pt x="20869" y="21600"/>
                </a:lnTo>
                <a:cubicBezTo>
                  <a:pt x="20974" y="19039"/>
                  <a:pt x="21081" y="16486"/>
                  <a:pt x="21179" y="13919"/>
                </a:cubicBezTo>
                <a:cubicBezTo>
                  <a:pt x="21354" y="9317"/>
                  <a:pt x="21489" y="4666"/>
                  <a:pt x="21600" y="0"/>
                </a:cubicBezTo>
                <a:lnTo>
                  <a:pt x="1567" y="0"/>
                </a:lnTo>
                <a:close/>
              </a:path>
            </a:pathLst>
          </a:custGeom>
          <a:gradFill>
            <a:gsLst>
              <a:gs pos="0">
                <a:srgbClr val="A852E6"/>
              </a:gs>
              <a:gs pos="195">
                <a:srgbClr val="A852E6"/>
              </a:gs>
              <a:gs pos="36759">
                <a:srgbClr val="863DC8"/>
              </a:gs>
              <a:gs pos="77153">
                <a:srgbClr val="6428AA"/>
              </a:gs>
              <a:gs pos="100000">
                <a:srgbClr val="6428AA"/>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40"/>
          <p:cNvSpPr/>
          <p:nvPr/>
        </p:nvSpPr>
        <p:spPr>
          <a:xfrm>
            <a:off x="279308" y="3354937"/>
            <a:ext cx="4762397" cy="721520"/>
          </a:xfrm>
          <a:custGeom>
            <a:rect b="b" l="l" r="r" t="t"/>
            <a:pathLst>
              <a:path extrusionOk="0" h="21600" w="21600">
                <a:moveTo>
                  <a:pt x="1622" y="0"/>
                </a:moveTo>
                <a:lnTo>
                  <a:pt x="0" y="10934"/>
                </a:lnTo>
                <a:lnTo>
                  <a:pt x="1622" y="21600"/>
                </a:lnTo>
                <a:lnTo>
                  <a:pt x="21010" y="21600"/>
                </a:lnTo>
                <a:cubicBezTo>
                  <a:pt x="21040" y="17508"/>
                  <a:pt x="21117" y="13420"/>
                  <a:pt x="21244" y="9365"/>
                </a:cubicBezTo>
                <a:cubicBezTo>
                  <a:pt x="21342" y="6220"/>
                  <a:pt x="21468" y="3108"/>
                  <a:pt x="21600" y="0"/>
                </a:cubicBezTo>
                <a:lnTo>
                  <a:pt x="1622" y="0"/>
                </a:lnTo>
                <a:close/>
              </a:path>
            </a:pathLst>
          </a:custGeom>
          <a:gradFill>
            <a:gsLst>
              <a:gs pos="0">
                <a:srgbClr val="00C4AC"/>
              </a:gs>
              <a:gs pos="1100">
                <a:srgbClr val="00C4AC"/>
              </a:gs>
              <a:gs pos="51587">
                <a:srgbClr val="1FA8CF"/>
              </a:gs>
              <a:gs pos="98109">
                <a:srgbClr val="3D8CF2"/>
              </a:gs>
              <a:gs pos="100000">
                <a:srgbClr val="3D8CF2"/>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40"/>
          <p:cNvSpPr/>
          <p:nvPr/>
        </p:nvSpPr>
        <p:spPr>
          <a:xfrm>
            <a:off x="279308" y="4074670"/>
            <a:ext cx="4697582" cy="721520"/>
          </a:xfrm>
          <a:custGeom>
            <a:rect b="b" l="l" r="r" t="t"/>
            <a:pathLst>
              <a:path extrusionOk="0" h="21600" w="21600">
                <a:moveTo>
                  <a:pt x="1644" y="0"/>
                </a:moveTo>
                <a:lnTo>
                  <a:pt x="0" y="10934"/>
                </a:lnTo>
                <a:lnTo>
                  <a:pt x="1644" y="21600"/>
                </a:lnTo>
                <a:lnTo>
                  <a:pt x="21600" y="21600"/>
                </a:lnTo>
                <a:cubicBezTo>
                  <a:pt x="21347" y="14468"/>
                  <a:pt x="21247" y="7223"/>
                  <a:pt x="21300" y="0"/>
                </a:cubicBezTo>
                <a:lnTo>
                  <a:pt x="1644" y="0"/>
                </a:lnTo>
                <a:close/>
              </a:path>
            </a:pathLst>
          </a:custGeom>
          <a:gradFill>
            <a:gsLst>
              <a:gs pos="0">
                <a:srgbClr val="FFEA03"/>
              </a:gs>
              <a:gs pos="70683">
                <a:srgbClr val="85CE02"/>
              </a:gs>
              <a:gs pos="97580">
                <a:srgbClr val="0CB100"/>
              </a:gs>
              <a:gs pos="100000">
                <a:srgbClr val="0CB100"/>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97" name="Google Shape;497;p40"/>
          <p:cNvGrpSpPr/>
          <p:nvPr/>
        </p:nvGrpSpPr>
        <p:grpSpPr>
          <a:xfrm>
            <a:off x="3366892" y="1793719"/>
            <a:ext cx="437500" cy="46747"/>
            <a:chOff x="0" y="0"/>
            <a:chExt cx="583333" cy="62328"/>
          </a:xfrm>
        </p:grpSpPr>
        <p:sp>
          <p:nvSpPr>
            <p:cNvPr id="498" name="Google Shape;498;p40"/>
            <p:cNvSpPr/>
            <p:nvPr/>
          </p:nvSpPr>
          <p:spPr>
            <a:xfrm>
              <a:off x="0" y="0"/>
              <a:ext cx="62328" cy="62328"/>
            </a:xfrm>
            <a:prstGeom prst="ellipse">
              <a:avLst/>
            </a:prstGeom>
            <a:solidFill>
              <a:srgbClr val="FFFFFF"/>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40"/>
            <p:cNvSpPr/>
            <p:nvPr/>
          </p:nvSpPr>
          <p:spPr>
            <a:xfrm>
              <a:off x="130251" y="0"/>
              <a:ext cx="62328" cy="62328"/>
            </a:xfrm>
            <a:prstGeom prst="ellipse">
              <a:avLst/>
            </a:prstGeom>
            <a:solidFill>
              <a:srgbClr val="FFFFFF">
                <a:alpha val="8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40"/>
            <p:cNvSpPr/>
            <p:nvPr/>
          </p:nvSpPr>
          <p:spPr>
            <a:xfrm>
              <a:off x="260502" y="0"/>
              <a:ext cx="62328" cy="62328"/>
            </a:xfrm>
            <a:prstGeom prst="ellipse">
              <a:avLst/>
            </a:prstGeom>
            <a:solidFill>
              <a:srgbClr val="FFFFFF">
                <a:alpha val="6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40"/>
            <p:cNvSpPr/>
            <p:nvPr/>
          </p:nvSpPr>
          <p:spPr>
            <a:xfrm>
              <a:off x="390753" y="0"/>
              <a:ext cx="62328" cy="62328"/>
            </a:xfrm>
            <a:prstGeom prst="ellipse">
              <a:avLst/>
            </a:prstGeom>
            <a:solidFill>
              <a:srgbClr val="FFFFFF">
                <a:alpha val="4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 name="Google Shape;502;p40"/>
            <p:cNvSpPr/>
            <p:nvPr/>
          </p:nvSpPr>
          <p:spPr>
            <a:xfrm>
              <a:off x="521004" y="0"/>
              <a:ext cx="62329" cy="62328"/>
            </a:xfrm>
            <a:prstGeom prst="ellipse">
              <a:avLst/>
            </a:prstGeom>
            <a:solidFill>
              <a:srgbClr val="FFFFFF">
                <a:alpha val="2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03" name="Google Shape;503;p40"/>
          <p:cNvSpPr txBox="1"/>
          <p:nvPr/>
        </p:nvSpPr>
        <p:spPr>
          <a:xfrm>
            <a:off x="925621" y="1303259"/>
            <a:ext cx="4191721" cy="30008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500">
                <a:solidFill>
                  <a:schemeClr val="lt1"/>
                </a:solidFill>
                <a:latin typeface="Quattrocento Sans"/>
                <a:ea typeface="Quattrocento Sans"/>
                <a:cs typeface="Quattrocento Sans"/>
                <a:sym typeface="Quattrocento Sans"/>
              </a:rPr>
              <a:t>EXTENDED USERBASE AND USER FRIENDLY </a:t>
            </a:r>
            <a:endParaRPr sz="1500">
              <a:solidFill>
                <a:schemeClr val="lt1"/>
              </a:solidFill>
              <a:latin typeface="Quattrocento Sans"/>
              <a:ea typeface="Quattrocento Sans"/>
              <a:cs typeface="Quattrocento Sans"/>
              <a:sym typeface="Quattrocento Sans"/>
            </a:endParaRPr>
          </a:p>
        </p:txBody>
      </p:sp>
      <p:grpSp>
        <p:nvGrpSpPr>
          <p:cNvPr id="504" name="Google Shape;504;p40"/>
          <p:cNvGrpSpPr/>
          <p:nvPr/>
        </p:nvGrpSpPr>
        <p:grpSpPr>
          <a:xfrm>
            <a:off x="3380000" y="2535300"/>
            <a:ext cx="437500" cy="46747"/>
            <a:chOff x="0" y="0"/>
            <a:chExt cx="583333" cy="62328"/>
          </a:xfrm>
        </p:grpSpPr>
        <p:sp>
          <p:nvSpPr>
            <p:cNvPr id="505" name="Google Shape;505;p40"/>
            <p:cNvSpPr/>
            <p:nvPr/>
          </p:nvSpPr>
          <p:spPr>
            <a:xfrm>
              <a:off x="0" y="0"/>
              <a:ext cx="62328" cy="62328"/>
            </a:xfrm>
            <a:prstGeom prst="ellipse">
              <a:avLst/>
            </a:prstGeom>
            <a:solidFill>
              <a:srgbClr val="FFFFFF"/>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40"/>
            <p:cNvSpPr/>
            <p:nvPr/>
          </p:nvSpPr>
          <p:spPr>
            <a:xfrm>
              <a:off x="130251" y="0"/>
              <a:ext cx="62328" cy="62328"/>
            </a:xfrm>
            <a:prstGeom prst="ellipse">
              <a:avLst/>
            </a:prstGeom>
            <a:solidFill>
              <a:srgbClr val="FFFFFF">
                <a:alpha val="8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40"/>
            <p:cNvSpPr/>
            <p:nvPr/>
          </p:nvSpPr>
          <p:spPr>
            <a:xfrm>
              <a:off x="260502" y="0"/>
              <a:ext cx="62328" cy="62328"/>
            </a:xfrm>
            <a:prstGeom prst="ellipse">
              <a:avLst/>
            </a:prstGeom>
            <a:solidFill>
              <a:srgbClr val="FFFFFF">
                <a:alpha val="6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40"/>
            <p:cNvSpPr/>
            <p:nvPr/>
          </p:nvSpPr>
          <p:spPr>
            <a:xfrm>
              <a:off x="390753" y="0"/>
              <a:ext cx="62328" cy="62328"/>
            </a:xfrm>
            <a:prstGeom prst="ellipse">
              <a:avLst/>
            </a:prstGeom>
            <a:solidFill>
              <a:srgbClr val="FFFFFF">
                <a:alpha val="4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9" name="Google Shape;509;p40"/>
            <p:cNvSpPr/>
            <p:nvPr/>
          </p:nvSpPr>
          <p:spPr>
            <a:xfrm>
              <a:off x="521004" y="0"/>
              <a:ext cx="62329" cy="62328"/>
            </a:xfrm>
            <a:prstGeom prst="ellipse">
              <a:avLst/>
            </a:prstGeom>
            <a:solidFill>
              <a:srgbClr val="FFFFFF">
                <a:alpha val="2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0" name="Google Shape;510;p40"/>
          <p:cNvSpPr txBox="1"/>
          <p:nvPr/>
        </p:nvSpPr>
        <p:spPr>
          <a:xfrm>
            <a:off x="914144" y="2045683"/>
            <a:ext cx="4968987" cy="30008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500">
                <a:solidFill>
                  <a:schemeClr val="lt1"/>
                </a:solidFill>
                <a:latin typeface="Quattrocento Sans"/>
                <a:ea typeface="Quattrocento Sans"/>
                <a:cs typeface="Quattrocento Sans"/>
                <a:sym typeface="Quattrocento Sans"/>
              </a:rPr>
              <a:t>EXTREMELY LOW APP SIZE, DATA CONSUMPTION </a:t>
            </a:r>
            <a:endParaRPr sz="1500">
              <a:solidFill>
                <a:schemeClr val="lt1"/>
              </a:solidFill>
              <a:latin typeface="Quattrocento Sans"/>
              <a:ea typeface="Quattrocento Sans"/>
              <a:cs typeface="Quattrocento Sans"/>
              <a:sym typeface="Quattrocento Sans"/>
            </a:endParaRPr>
          </a:p>
        </p:txBody>
      </p:sp>
      <p:grpSp>
        <p:nvGrpSpPr>
          <p:cNvPr id="511" name="Google Shape;511;p40"/>
          <p:cNvGrpSpPr/>
          <p:nvPr/>
        </p:nvGrpSpPr>
        <p:grpSpPr>
          <a:xfrm>
            <a:off x="3380000" y="3247888"/>
            <a:ext cx="437500" cy="46747"/>
            <a:chOff x="0" y="0"/>
            <a:chExt cx="583333" cy="62328"/>
          </a:xfrm>
        </p:grpSpPr>
        <p:sp>
          <p:nvSpPr>
            <p:cNvPr id="512" name="Google Shape;512;p40"/>
            <p:cNvSpPr/>
            <p:nvPr/>
          </p:nvSpPr>
          <p:spPr>
            <a:xfrm>
              <a:off x="0" y="0"/>
              <a:ext cx="62328" cy="62328"/>
            </a:xfrm>
            <a:prstGeom prst="ellipse">
              <a:avLst/>
            </a:prstGeom>
            <a:solidFill>
              <a:srgbClr val="FFFFFF"/>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40"/>
            <p:cNvSpPr/>
            <p:nvPr/>
          </p:nvSpPr>
          <p:spPr>
            <a:xfrm>
              <a:off x="130251" y="0"/>
              <a:ext cx="62328" cy="62328"/>
            </a:xfrm>
            <a:prstGeom prst="ellipse">
              <a:avLst/>
            </a:prstGeom>
            <a:solidFill>
              <a:srgbClr val="FFFFFF">
                <a:alpha val="8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40"/>
            <p:cNvSpPr/>
            <p:nvPr/>
          </p:nvSpPr>
          <p:spPr>
            <a:xfrm>
              <a:off x="260502" y="0"/>
              <a:ext cx="62328" cy="62328"/>
            </a:xfrm>
            <a:prstGeom prst="ellipse">
              <a:avLst/>
            </a:prstGeom>
            <a:solidFill>
              <a:srgbClr val="FFFFFF">
                <a:alpha val="6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40"/>
            <p:cNvSpPr/>
            <p:nvPr/>
          </p:nvSpPr>
          <p:spPr>
            <a:xfrm>
              <a:off x="390753" y="0"/>
              <a:ext cx="62328" cy="62328"/>
            </a:xfrm>
            <a:prstGeom prst="ellipse">
              <a:avLst/>
            </a:prstGeom>
            <a:solidFill>
              <a:srgbClr val="FFFFFF">
                <a:alpha val="4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40"/>
            <p:cNvSpPr/>
            <p:nvPr/>
          </p:nvSpPr>
          <p:spPr>
            <a:xfrm>
              <a:off x="521004" y="0"/>
              <a:ext cx="62329" cy="62328"/>
            </a:xfrm>
            <a:prstGeom prst="ellipse">
              <a:avLst/>
            </a:prstGeom>
            <a:solidFill>
              <a:srgbClr val="FFFFFF">
                <a:alpha val="2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7" name="Google Shape;517;p40"/>
          <p:cNvSpPr txBox="1"/>
          <p:nvPr/>
        </p:nvSpPr>
        <p:spPr>
          <a:xfrm>
            <a:off x="936490" y="2804602"/>
            <a:ext cx="4688394" cy="30008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500">
                <a:solidFill>
                  <a:schemeClr val="lt1"/>
                </a:solidFill>
                <a:latin typeface="Quattrocento Sans"/>
                <a:ea typeface="Quattrocento Sans"/>
                <a:cs typeface="Quattrocento Sans"/>
                <a:sym typeface="Quattrocento Sans"/>
              </a:rPr>
              <a:t>QUICKER AND EASIER TO IMPLEMENT IN STORES</a:t>
            </a:r>
            <a:endParaRPr sz="1500">
              <a:solidFill>
                <a:schemeClr val="lt1"/>
              </a:solidFill>
              <a:latin typeface="Quattrocento Sans"/>
              <a:ea typeface="Quattrocento Sans"/>
              <a:cs typeface="Quattrocento Sans"/>
              <a:sym typeface="Quattrocento Sans"/>
            </a:endParaRPr>
          </a:p>
        </p:txBody>
      </p:sp>
      <p:grpSp>
        <p:nvGrpSpPr>
          <p:cNvPr id="518" name="Google Shape;518;p40"/>
          <p:cNvGrpSpPr/>
          <p:nvPr/>
        </p:nvGrpSpPr>
        <p:grpSpPr>
          <a:xfrm>
            <a:off x="3380000" y="3958945"/>
            <a:ext cx="437500" cy="46747"/>
            <a:chOff x="0" y="0"/>
            <a:chExt cx="583333" cy="62328"/>
          </a:xfrm>
        </p:grpSpPr>
        <p:sp>
          <p:nvSpPr>
            <p:cNvPr id="519" name="Google Shape;519;p40"/>
            <p:cNvSpPr/>
            <p:nvPr/>
          </p:nvSpPr>
          <p:spPr>
            <a:xfrm>
              <a:off x="0" y="0"/>
              <a:ext cx="62328" cy="62328"/>
            </a:xfrm>
            <a:prstGeom prst="ellipse">
              <a:avLst/>
            </a:prstGeom>
            <a:solidFill>
              <a:srgbClr val="FFFFFF"/>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0" name="Google Shape;520;p40"/>
            <p:cNvSpPr/>
            <p:nvPr/>
          </p:nvSpPr>
          <p:spPr>
            <a:xfrm>
              <a:off x="130251" y="0"/>
              <a:ext cx="62328" cy="62328"/>
            </a:xfrm>
            <a:prstGeom prst="ellipse">
              <a:avLst/>
            </a:prstGeom>
            <a:solidFill>
              <a:srgbClr val="FFFFFF">
                <a:alpha val="8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40"/>
            <p:cNvSpPr/>
            <p:nvPr/>
          </p:nvSpPr>
          <p:spPr>
            <a:xfrm>
              <a:off x="260502" y="0"/>
              <a:ext cx="62328" cy="62328"/>
            </a:xfrm>
            <a:prstGeom prst="ellipse">
              <a:avLst/>
            </a:prstGeom>
            <a:solidFill>
              <a:srgbClr val="FFFFFF">
                <a:alpha val="6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40"/>
            <p:cNvSpPr/>
            <p:nvPr/>
          </p:nvSpPr>
          <p:spPr>
            <a:xfrm>
              <a:off x="390753" y="0"/>
              <a:ext cx="62328" cy="62328"/>
            </a:xfrm>
            <a:prstGeom prst="ellipse">
              <a:avLst/>
            </a:prstGeom>
            <a:solidFill>
              <a:srgbClr val="FFFFFF">
                <a:alpha val="4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3" name="Google Shape;523;p40"/>
            <p:cNvSpPr/>
            <p:nvPr/>
          </p:nvSpPr>
          <p:spPr>
            <a:xfrm>
              <a:off x="521004" y="0"/>
              <a:ext cx="62329" cy="62328"/>
            </a:xfrm>
            <a:prstGeom prst="ellipse">
              <a:avLst/>
            </a:prstGeom>
            <a:solidFill>
              <a:srgbClr val="FFFFFF">
                <a:alpha val="2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24" name="Google Shape;524;p40"/>
          <p:cNvSpPr txBox="1"/>
          <p:nvPr/>
        </p:nvSpPr>
        <p:spPr>
          <a:xfrm>
            <a:off x="904254" y="3497491"/>
            <a:ext cx="4613042" cy="30008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500">
                <a:solidFill>
                  <a:schemeClr val="lt1"/>
                </a:solidFill>
                <a:latin typeface="Quattrocento Sans"/>
                <a:ea typeface="Quattrocento Sans"/>
                <a:cs typeface="Quattrocento Sans"/>
                <a:sym typeface="Quattrocento Sans"/>
              </a:rPr>
              <a:t>HIGHLY CUSTOMIZABLE AND STORE FRIENDLY</a:t>
            </a:r>
            <a:endParaRPr sz="1500">
              <a:solidFill>
                <a:schemeClr val="lt1"/>
              </a:solidFill>
              <a:latin typeface="Quattrocento Sans"/>
              <a:ea typeface="Quattrocento Sans"/>
              <a:cs typeface="Quattrocento Sans"/>
              <a:sym typeface="Quattrocento Sans"/>
            </a:endParaRPr>
          </a:p>
        </p:txBody>
      </p:sp>
      <p:grpSp>
        <p:nvGrpSpPr>
          <p:cNvPr id="525" name="Google Shape;525;p40"/>
          <p:cNvGrpSpPr/>
          <p:nvPr/>
        </p:nvGrpSpPr>
        <p:grpSpPr>
          <a:xfrm>
            <a:off x="3380000" y="4685496"/>
            <a:ext cx="437500" cy="46747"/>
            <a:chOff x="0" y="0"/>
            <a:chExt cx="583333" cy="62328"/>
          </a:xfrm>
        </p:grpSpPr>
        <p:sp>
          <p:nvSpPr>
            <p:cNvPr id="526" name="Google Shape;526;p40"/>
            <p:cNvSpPr/>
            <p:nvPr/>
          </p:nvSpPr>
          <p:spPr>
            <a:xfrm>
              <a:off x="0" y="0"/>
              <a:ext cx="62328" cy="62328"/>
            </a:xfrm>
            <a:prstGeom prst="ellipse">
              <a:avLst/>
            </a:prstGeom>
            <a:solidFill>
              <a:srgbClr val="FFFFFF"/>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7" name="Google Shape;527;p40"/>
            <p:cNvSpPr/>
            <p:nvPr/>
          </p:nvSpPr>
          <p:spPr>
            <a:xfrm>
              <a:off x="130251" y="0"/>
              <a:ext cx="62328" cy="62328"/>
            </a:xfrm>
            <a:prstGeom prst="ellipse">
              <a:avLst/>
            </a:prstGeom>
            <a:solidFill>
              <a:srgbClr val="FFFFFF">
                <a:alpha val="8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8" name="Google Shape;528;p40"/>
            <p:cNvSpPr/>
            <p:nvPr/>
          </p:nvSpPr>
          <p:spPr>
            <a:xfrm>
              <a:off x="260502" y="0"/>
              <a:ext cx="62328" cy="62328"/>
            </a:xfrm>
            <a:prstGeom prst="ellipse">
              <a:avLst/>
            </a:prstGeom>
            <a:solidFill>
              <a:srgbClr val="FFFFFF">
                <a:alpha val="6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9" name="Google Shape;529;p40"/>
            <p:cNvSpPr/>
            <p:nvPr/>
          </p:nvSpPr>
          <p:spPr>
            <a:xfrm>
              <a:off x="390753" y="0"/>
              <a:ext cx="62328" cy="62328"/>
            </a:xfrm>
            <a:prstGeom prst="ellipse">
              <a:avLst/>
            </a:prstGeom>
            <a:solidFill>
              <a:srgbClr val="FFFFFF">
                <a:alpha val="4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0" name="Google Shape;530;p40"/>
            <p:cNvSpPr/>
            <p:nvPr/>
          </p:nvSpPr>
          <p:spPr>
            <a:xfrm>
              <a:off x="521004" y="0"/>
              <a:ext cx="62329" cy="62328"/>
            </a:xfrm>
            <a:prstGeom prst="ellipse">
              <a:avLst/>
            </a:prstGeom>
            <a:solidFill>
              <a:srgbClr val="FFFFFF">
                <a:alpha val="20000"/>
              </a:srgbClr>
            </a:soli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31" name="Google Shape;531;p40"/>
          <p:cNvSpPr txBox="1"/>
          <p:nvPr/>
        </p:nvSpPr>
        <p:spPr>
          <a:xfrm>
            <a:off x="904254" y="4256989"/>
            <a:ext cx="3791946" cy="31162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600">
                <a:solidFill>
                  <a:schemeClr val="lt1"/>
                </a:solidFill>
                <a:latin typeface="Quattrocento Sans"/>
                <a:ea typeface="Quattrocento Sans"/>
                <a:cs typeface="Quattrocento Sans"/>
                <a:sym typeface="Quattrocento Sans"/>
              </a:rPr>
              <a:t>COMPLETELY SECURE AND EXTENSIBLE</a:t>
            </a:r>
            <a:endParaRPr sz="1600">
              <a:solidFill>
                <a:schemeClr val="lt1"/>
              </a:solidFill>
              <a:latin typeface="Quattrocento Sans"/>
              <a:ea typeface="Quattrocento Sans"/>
              <a:cs typeface="Quattrocento Sans"/>
              <a:sym typeface="Quattrocento Sans"/>
            </a:endParaRPr>
          </a:p>
        </p:txBody>
      </p:sp>
      <p:pic>
        <p:nvPicPr>
          <p:cNvPr descr="Graphic 12" id="532" name="Google Shape;532;p40"/>
          <p:cNvPicPr preferRelativeResize="0"/>
          <p:nvPr/>
        </p:nvPicPr>
        <p:blipFill rotWithShape="1">
          <a:blip r:embed="rId3">
            <a:alphaModFix/>
          </a:blip>
          <a:srcRect b="0" l="0" r="0" t="0"/>
          <a:stretch/>
        </p:blipFill>
        <p:spPr>
          <a:xfrm>
            <a:off x="398427" y="1264832"/>
            <a:ext cx="476251" cy="476251"/>
          </a:xfrm>
          <a:prstGeom prst="rect">
            <a:avLst/>
          </a:prstGeom>
          <a:noFill/>
          <a:ln>
            <a:noFill/>
          </a:ln>
        </p:spPr>
      </p:pic>
      <p:pic>
        <p:nvPicPr>
          <p:cNvPr descr="Graphic 50" id="533" name="Google Shape;533;p40"/>
          <p:cNvPicPr preferRelativeResize="0"/>
          <p:nvPr/>
        </p:nvPicPr>
        <p:blipFill rotWithShape="1">
          <a:blip r:embed="rId4">
            <a:alphaModFix/>
          </a:blip>
          <a:srcRect b="0" l="0" r="0" t="0"/>
          <a:stretch/>
        </p:blipFill>
        <p:spPr>
          <a:xfrm>
            <a:off x="393851" y="2775422"/>
            <a:ext cx="476251" cy="476251"/>
          </a:xfrm>
          <a:prstGeom prst="rect">
            <a:avLst/>
          </a:prstGeom>
          <a:noFill/>
          <a:ln>
            <a:noFill/>
          </a:ln>
        </p:spPr>
      </p:pic>
      <p:pic>
        <p:nvPicPr>
          <p:cNvPr descr="Graphic 52" id="534" name="Google Shape;534;p40"/>
          <p:cNvPicPr preferRelativeResize="0"/>
          <p:nvPr/>
        </p:nvPicPr>
        <p:blipFill rotWithShape="1">
          <a:blip r:embed="rId5">
            <a:alphaModFix/>
          </a:blip>
          <a:srcRect b="0" l="0" r="0" t="0"/>
          <a:stretch/>
        </p:blipFill>
        <p:spPr>
          <a:xfrm>
            <a:off x="402871" y="3449116"/>
            <a:ext cx="476251" cy="476251"/>
          </a:xfrm>
          <a:prstGeom prst="rect">
            <a:avLst/>
          </a:prstGeom>
          <a:noFill/>
          <a:ln>
            <a:noFill/>
          </a:ln>
        </p:spPr>
      </p:pic>
      <p:pic>
        <p:nvPicPr>
          <p:cNvPr descr="Graphic 58" id="535" name="Google Shape;535;p40"/>
          <p:cNvPicPr preferRelativeResize="0"/>
          <p:nvPr/>
        </p:nvPicPr>
        <p:blipFill rotWithShape="1">
          <a:blip r:embed="rId6">
            <a:alphaModFix/>
          </a:blip>
          <a:srcRect b="0" l="0" r="0" t="0"/>
          <a:stretch/>
        </p:blipFill>
        <p:spPr>
          <a:xfrm>
            <a:off x="444472" y="4197304"/>
            <a:ext cx="476251" cy="476251"/>
          </a:xfrm>
          <a:prstGeom prst="rect">
            <a:avLst/>
          </a:prstGeom>
          <a:noFill/>
          <a:ln>
            <a:noFill/>
          </a:ln>
        </p:spPr>
      </p:pic>
      <p:pic>
        <p:nvPicPr>
          <p:cNvPr descr="Graphic 86" id="536" name="Google Shape;536;p40"/>
          <p:cNvPicPr preferRelativeResize="0"/>
          <p:nvPr/>
        </p:nvPicPr>
        <p:blipFill rotWithShape="1">
          <a:blip r:embed="rId7">
            <a:alphaModFix/>
          </a:blip>
          <a:srcRect b="0" l="0" r="0" t="0"/>
          <a:stretch/>
        </p:blipFill>
        <p:spPr>
          <a:xfrm>
            <a:off x="393852" y="2042020"/>
            <a:ext cx="476251" cy="476251"/>
          </a:xfrm>
          <a:prstGeom prst="rect">
            <a:avLst/>
          </a:prstGeom>
          <a:noFill/>
          <a:ln>
            <a:noFill/>
          </a:ln>
        </p:spPr>
      </p:pic>
      <p:sp>
        <p:nvSpPr>
          <p:cNvPr id="537" name="Google Shape;537;p40"/>
          <p:cNvSpPr/>
          <p:nvPr/>
        </p:nvSpPr>
        <p:spPr>
          <a:xfrm>
            <a:off x="5140123" y="1198793"/>
            <a:ext cx="1212586" cy="721520"/>
          </a:xfrm>
          <a:custGeom>
            <a:rect b="b" l="l" r="r" t="t"/>
            <a:pathLst>
              <a:path extrusionOk="0" h="21600" w="21547">
                <a:moveTo>
                  <a:pt x="558" y="0"/>
                </a:moveTo>
                <a:cubicBezTo>
                  <a:pt x="430" y="68"/>
                  <a:pt x="311" y="175"/>
                  <a:pt x="214" y="348"/>
                </a:cubicBezTo>
                <a:cubicBezTo>
                  <a:pt x="43" y="654"/>
                  <a:pt x="-32" y="1083"/>
                  <a:pt x="13" y="1497"/>
                </a:cubicBezTo>
                <a:cubicBezTo>
                  <a:pt x="518" y="2775"/>
                  <a:pt x="859" y="4211"/>
                  <a:pt x="1024" y="5721"/>
                </a:cubicBezTo>
                <a:cubicBezTo>
                  <a:pt x="1204" y="7375"/>
                  <a:pt x="1165" y="9067"/>
                  <a:pt x="1198" y="10747"/>
                </a:cubicBezTo>
                <a:cubicBezTo>
                  <a:pt x="1267" y="14191"/>
                  <a:pt x="1651" y="17595"/>
                  <a:pt x="2335" y="20843"/>
                </a:cubicBezTo>
                <a:cubicBezTo>
                  <a:pt x="2288" y="21094"/>
                  <a:pt x="2249" y="21348"/>
                  <a:pt x="2203" y="21600"/>
                </a:cubicBezTo>
                <a:lnTo>
                  <a:pt x="21508" y="21600"/>
                </a:lnTo>
                <a:cubicBezTo>
                  <a:pt x="21554" y="21177"/>
                  <a:pt x="21568" y="20740"/>
                  <a:pt x="21503" y="20290"/>
                </a:cubicBezTo>
                <a:cubicBezTo>
                  <a:pt x="21336" y="19132"/>
                  <a:pt x="20743" y="18292"/>
                  <a:pt x="20038" y="18205"/>
                </a:cubicBezTo>
                <a:cubicBezTo>
                  <a:pt x="20837" y="17520"/>
                  <a:pt x="21200" y="15926"/>
                  <a:pt x="20879" y="14516"/>
                </a:cubicBezTo>
                <a:cubicBezTo>
                  <a:pt x="20548" y="13062"/>
                  <a:pt x="19610" y="12287"/>
                  <a:pt x="18726" y="12743"/>
                </a:cubicBezTo>
                <a:cubicBezTo>
                  <a:pt x="19267" y="11954"/>
                  <a:pt x="19418" y="10647"/>
                  <a:pt x="19097" y="9570"/>
                </a:cubicBezTo>
                <a:cubicBezTo>
                  <a:pt x="18704" y="8252"/>
                  <a:pt x="17755" y="7704"/>
                  <a:pt x="16965" y="8341"/>
                </a:cubicBezTo>
                <a:cubicBezTo>
                  <a:pt x="17487" y="7562"/>
                  <a:pt x="17708" y="6416"/>
                  <a:pt x="17594" y="5320"/>
                </a:cubicBezTo>
                <a:cubicBezTo>
                  <a:pt x="17504" y="4443"/>
                  <a:pt x="17203" y="3635"/>
                  <a:pt x="16722" y="3128"/>
                </a:cubicBezTo>
                <a:cubicBezTo>
                  <a:pt x="16003" y="2371"/>
                  <a:pt x="15066" y="2535"/>
                  <a:pt x="14453" y="3520"/>
                </a:cubicBezTo>
                <a:cubicBezTo>
                  <a:pt x="13786" y="4493"/>
                  <a:pt x="13184" y="5583"/>
                  <a:pt x="12654" y="6772"/>
                </a:cubicBezTo>
                <a:cubicBezTo>
                  <a:pt x="12043" y="8144"/>
                  <a:pt x="11530" y="9639"/>
                  <a:pt x="10861" y="10934"/>
                </a:cubicBezTo>
                <a:cubicBezTo>
                  <a:pt x="10011" y="12580"/>
                  <a:pt x="8936" y="13846"/>
                  <a:pt x="7725" y="14623"/>
                </a:cubicBezTo>
                <a:cubicBezTo>
                  <a:pt x="7116" y="13808"/>
                  <a:pt x="6584" y="12837"/>
                  <a:pt x="6154" y="11745"/>
                </a:cubicBezTo>
                <a:cubicBezTo>
                  <a:pt x="5776" y="10783"/>
                  <a:pt x="5479" y="9743"/>
                  <a:pt x="5271" y="8644"/>
                </a:cubicBezTo>
                <a:cubicBezTo>
                  <a:pt x="5193" y="6649"/>
                  <a:pt x="4749" y="4744"/>
                  <a:pt x="3996" y="3199"/>
                </a:cubicBezTo>
                <a:cubicBezTo>
                  <a:pt x="3265" y="1699"/>
                  <a:pt x="2279" y="605"/>
                  <a:pt x="1172" y="71"/>
                </a:cubicBezTo>
                <a:cubicBezTo>
                  <a:pt x="1129" y="34"/>
                  <a:pt x="1084" y="23"/>
                  <a:pt x="1040" y="0"/>
                </a:cubicBezTo>
                <a:lnTo>
                  <a:pt x="558" y="0"/>
                </a:lnTo>
                <a:close/>
              </a:path>
            </a:pathLst>
          </a:custGeom>
          <a:gradFill>
            <a:gsLst>
              <a:gs pos="0">
                <a:srgbClr val="FF3847"/>
              </a:gs>
              <a:gs pos="22846">
                <a:srgbClr val="FF3847"/>
              </a:gs>
              <a:gs pos="63342">
                <a:srgbClr val="FF7D25"/>
              </a:gs>
              <a:gs pos="100000">
                <a:srgbClr val="FFC203"/>
              </a:gs>
            </a:gsLst>
            <a:lin ang="2089255" scaled="0"/>
          </a:gradFill>
          <a:ln>
            <a:noFill/>
          </a:ln>
          <a:effectLst>
            <a:outerShdw blurRad="114300" rotWithShape="0" dir="7947169" dist="84270">
              <a:srgbClr val="000000">
                <a:alpha val="38431"/>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8" name="Google Shape;538;p40"/>
          <p:cNvSpPr/>
          <p:nvPr/>
        </p:nvSpPr>
        <p:spPr>
          <a:xfrm>
            <a:off x="5117342" y="1918525"/>
            <a:ext cx="1233786" cy="721520"/>
          </a:xfrm>
          <a:custGeom>
            <a:rect b="b" l="l" r="r" t="t"/>
            <a:pathLst>
              <a:path extrusionOk="0" h="21600" w="21600">
                <a:moveTo>
                  <a:pt x="2579" y="0"/>
                </a:moveTo>
                <a:cubicBezTo>
                  <a:pt x="2049" y="2926"/>
                  <a:pt x="1585" y="5882"/>
                  <a:pt x="1204" y="8875"/>
                </a:cubicBezTo>
                <a:cubicBezTo>
                  <a:pt x="807" y="11994"/>
                  <a:pt x="493" y="15145"/>
                  <a:pt x="261" y="18312"/>
                </a:cubicBezTo>
                <a:cubicBezTo>
                  <a:pt x="189" y="19412"/>
                  <a:pt x="83" y="20503"/>
                  <a:pt x="0" y="21600"/>
                </a:cubicBezTo>
                <a:lnTo>
                  <a:pt x="10229" y="21600"/>
                </a:lnTo>
                <a:cubicBezTo>
                  <a:pt x="10290" y="20448"/>
                  <a:pt x="10326" y="19292"/>
                  <a:pt x="10407" y="18143"/>
                </a:cubicBezTo>
                <a:cubicBezTo>
                  <a:pt x="10605" y="16959"/>
                  <a:pt x="11008" y="15905"/>
                  <a:pt x="11563" y="15122"/>
                </a:cubicBezTo>
                <a:cubicBezTo>
                  <a:pt x="12119" y="14339"/>
                  <a:pt x="12780" y="13886"/>
                  <a:pt x="13419" y="13331"/>
                </a:cubicBezTo>
                <a:cubicBezTo>
                  <a:pt x="14163" y="12683"/>
                  <a:pt x="14872" y="11897"/>
                  <a:pt x="15555" y="11067"/>
                </a:cubicBezTo>
                <a:cubicBezTo>
                  <a:pt x="17396" y="8834"/>
                  <a:pt x="19074" y="6231"/>
                  <a:pt x="20553" y="3315"/>
                </a:cubicBezTo>
                <a:cubicBezTo>
                  <a:pt x="20956" y="2571"/>
                  <a:pt x="21272" y="1747"/>
                  <a:pt x="21465" y="882"/>
                </a:cubicBezTo>
                <a:cubicBezTo>
                  <a:pt x="21528" y="597"/>
                  <a:pt x="21571" y="303"/>
                  <a:pt x="21600" y="0"/>
                </a:cubicBezTo>
                <a:lnTo>
                  <a:pt x="2579" y="0"/>
                </a:lnTo>
                <a:close/>
              </a:path>
            </a:pathLst>
          </a:custGeom>
          <a:gradFill>
            <a:gsLst>
              <a:gs pos="0">
                <a:srgbClr val="FF2A70"/>
              </a:gs>
              <a:gs pos="1890">
                <a:srgbClr val="FF2A70"/>
              </a:gs>
              <a:gs pos="64135">
                <a:srgbClr val="E1359B"/>
              </a:gs>
              <a:gs pos="98899">
                <a:srgbClr val="C23FC6"/>
              </a:gs>
              <a:gs pos="100000">
                <a:srgbClr val="C23FC6"/>
              </a:gs>
            </a:gsLst>
            <a:lin ang="2089255" scaled="0"/>
          </a:gradFill>
          <a:ln>
            <a:noFill/>
          </a:ln>
          <a:effectLst>
            <a:outerShdw blurRad="114300" rotWithShape="0" dir="7947169" dist="84270">
              <a:srgbClr val="000000">
                <a:alpha val="38431"/>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9" name="Google Shape;539;p40"/>
          <p:cNvSpPr/>
          <p:nvPr/>
        </p:nvSpPr>
        <p:spPr>
          <a:xfrm>
            <a:off x="4984290" y="2638258"/>
            <a:ext cx="719138" cy="721520"/>
          </a:xfrm>
          <a:custGeom>
            <a:rect b="b" l="l" r="r" t="t"/>
            <a:pathLst>
              <a:path extrusionOk="0" h="21600" w="21600">
                <a:moveTo>
                  <a:pt x="4005" y="0"/>
                </a:moveTo>
                <a:cubicBezTo>
                  <a:pt x="3399" y="4666"/>
                  <a:pt x="2660" y="9317"/>
                  <a:pt x="1699" y="13919"/>
                </a:cubicBezTo>
                <a:cubicBezTo>
                  <a:pt x="1163" y="16486"/>
                  <a:pt x="574" y="19039"/>
                  <a:pt x="0" y="21600"/>
                </a:cubicBezTo>
                <a:lnTo>
                  <a:pt x="21600" y="21600"/>
                </a:lnTo>
                <a:cubicBezTo>
                  <a:pt x="20911" y="14416"/>
                  <a:pt x="20906" y="7191"/>
                  <a:pt x="21555" y="0"/>
                </a:cubicBezTo>
                <a:lnTo>
                  <a:pt x="4005" y="0"/>
                </a:lnTo>
                <a:close/>
              </a:path>
            </a:pathLst>
          </a:custGeom>
          <a:gradFill>
            <a:gsLst>
              <a:gs pos="0">
                <a:srgbClr val="6428AA"/>
              </a:gs>
              <a:gs pos="22846">
                <a:srgbClr val="6428AA"/>
              </a:gs>
              <a:gs pos="63240">
                <a:srgbClr val="863DC8"/>
              </a:gs>
              <a:gs pos="99804">
                <a:srgbClr val="A852E6"/>
              </a:gs>
              <a:gs pos="100000">
                <a:srgbClr val="A852E6"/>
              </a:gs>
            </a:gsLst>
            <a:lin ang="2089255" scaled="0"/>
          </a:gradFill>
          <a:ln>
            <a:noFill/>
          </a:ln>
          <a:effectLst>
            <a:outerShdw blurRad="114300" rotWithShape="0" dir="7947169" dist="84270">
              <a:srgbClr val="000000">
                <a:alpha val="38431"/>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0" name="Google Shape;540;p40"/>
          <p:cNvSpPr/>
          <p:nvPr/>
        </p:nvSpPr>
        <p:spPr>
          <a:xfrm>
            <a:off x="4880706" y="3357991"/>
            <a:ext cx="934343" cy="721520"/>
          </a:xfrm>
          <a:custGeom>
            <a:rect b="b" l="l" r="r" t="t"/>
            <a:pathLst>
              <a:path extrusionOk="0" h="21600" w="21600">
                <a:moveTo>
                  <a:pt x="2402" y="0"/>
                </a:moveTo>
                <a:cubicBezTo>
                  <a:pt x="1865" y="3108"/>
                  <a:pt x="1350" y="6220"/>
                  <a:pt x="950" y="9365"/>
                </a:cubicBezTo>
                <a:cubicBezTo>
                  <a:pt x="433" y="13420"/>
                  <a:pt x="121" y="17508"/>
                  <a:pt x="0" y="21600"/>
                </a:cubicBezTo>
                <a:lnTo>
                  <a:pt x="21600" y="21600"/>
                </a:lnTo>
                <a:cubicBezTo>
                  <a:pt x="20973" y="16326"/>
                  <a:pt x="20111" y="11101"/>
                  <a:pt x="19515" y="5819"/>
                </a:cubicBezTo>
                <a:cubicBezTo>
                  <a:pt x="19297" y="3886"/>
                  <a:pt x="19155" y="1942"/>
                  <a:pt x="19013" y="0"/>
                </a:cubicBezTo>
                <a:lnTo>
                  <a:pt x="2402" y="0"/>
                </a:lnTo>
                <a:close/>
              </a:path>
            </a:pathLst>
          </a:custGeom>
          <a:gradFill>
            <a:gsLst>
              <a:gs pos="0">
                <a:srgbClr val="3D8CF2"/>
              </a:gs>
              <a:gs pos="1890">
                <a:srgbClr val="3D8CF2"/>
              </a:gs>
              <a:gs pos="48412">
                <a:srgbClr val="1FA8CF"/>
              </a:gs>
              <a:gs pos="98899">
                <a:srgbClr val="00C4AC"/>
              </a:gs>
              <a:gs pos="100000">
                <a:srgbClr val="00C4AC"/>
              </a:gs>
            </a:gsLst>
            <a:lin ang="2089255" scaled="0"/>
          </a:gradFill>
          <a:ln>
            <a:noFill/>
          </a:ln>
          <a:effectLst>
            <a:outerShdw blurRad="114300" rotWithShape="0" dir="7947169" dist="84270">
              <a:srgbClr val="000000">
                <a:alpha val="38431"/>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1" name="Google Shape;541;p40"/>
          <p:cNvSpPr/>
          <p:nvPr/>
        </p:nvSpPr>
        <p:spPr>
          <a:xfrm>
            <a:off x="4878268" y="4077724"/>
            <a:ext cx="975982" cy="721520"/>
          </a:xfrm>
          <a:custGeom>
            <a:rect b="b" l="l" r="r" t="t"/>
            <a:pathLst>
              <a:path extrusionOk="0" h="21600" w="21303">
                <a:moveTo>
                  <a:pt x="53" y="0"/>
                </a:moveTo>
                <a:cubicBezTo>
                  <a:pt x="-151" y="7223"/>
                  <a:pt x="232" y="14468"/>
                  <a:pt x="1190" y="21600"/>
                </a:cubicBezTo>
                <a:lnTo>
                  <a:pt x="21123" y="21600"/>
                </a:lnTo>
                <a:cubicBezTo>
                  <a:pt x="21449" y="15399"/>
                  <a:pt x="21334" y="9163"/>
                  <a:pt x="20766" y="2994"/>
                </a:cubicBezTo>
                <a:cubicBezTo>
                  <a:pt x="20673" y="1991"/>
                  <a:pt x="20553" y="999"/>
                  <a:pt x="20441" y="0"/>
                </a:cubicBezTo>
                <a:lnTo>
                  <a:pt x="53" y="0"/>
                </a:lnTo>
                <a:close/>
              </a:path>
            </a:pathLst>
          </a:custGeom>
          <a:gradFill>
            <a:gsLst>
              <a:gs pos="0">
                <a:srgbClr val="0CB100"/>
              </a:gs>
              <a:gs pos="2419">
                <a:srgbClr val="0CB100"/>
              </a:gs>
              <a:gs pos="29316">
                <a:srgbClr val="85CE02"/>
              </a:gs>
              <a:gs pos="100000">
                <a:srgbClr val="FFEA03"/>
              </a:gs>
            </a:gsLst>
            <a:lin ang="2089255" scaled="0"/>
          </a:gradFill>
          <a:ln>
            <a:noFill/>
          </a:ln>
          <a:effectLst>
            <a:outerShdw blurRad="114300" rotWithShape="0" dir="7947169" dist="84270">
              <a:srgbClr val="000000">
                <a:alpha val="38431"/>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inyPPT_8.png" id="542" name="Google Shape;542;p40"/>
          <p:cNvPicPr preferRelativeResize="0"/>
          <p:nvPr/>
        </p:nvPicPr>
        <p:blipFill rotWithShape="1">
          <a:blip r:embed="rId8">
            <a:alphaModFix amt="85611"/>
          </a:blip>
          <a:srcRect b="0" l="0" r="0" t="0"/>
          <a:stretch/>
        </p:blipFill>
        <p:spPr>
          <a:xfrm>
            <a:off x="3560696" y="4713620"/>
            <a:ext cx="3352166" cy="192967"/>
          </a:xfrm>
          <a:prstGeom prst="rect">
            <a:avLst/>
          </a:prstGeom>
          <a:noFill/>
          <a:ln>
            <a:noFill/>
          </a:ln>
        </p:spPr>
      </p:pic>
      <p:sp>
        <p:nvSpPr>
          <p:cNvPr id="543" name="Google Shape;543;p40"/>
          <p:cNvSpPr txBox="1"/>
          <p:nvPr/>
        </p:nvSpPr>
        <p:spPr>
          <a:xfrm>
            <a:off x="1" y="0"/>
            <a:ext cx="914399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chemeClr val="dk1"/>
                </a:solidFill>
                <a:latin typeface="Quattrocento Sans"/>
                <a:ea typeface="Quattrocento Sans"/>
                <a:cs typeface="Quattrocento Sans"/>
                <a:sym typeface="Quattrocento Sans"/>
              </a:rPr>
              <a:t>How our solution could take Vision’s legacy ahead?</a:t>
            </a:r>
            <a:endParaRPr b="1" sz="3000">
              <a:solidFill>
                <a:schemeClr val="dk1"/>
              </a:solidFill>
              <a:latin typeface="Quattrocento Sans"/>
              <a:ea typeface="Quattrocento Sans"/>
              <a:cs typeface="Quattrocento Sans"/>
              <a:sym typeface="Quattrocento Sans"/>
            </a:endParaRPr>
          </a:p>
        </p:txBody>
      </p:sp>
      <p:sp>
        <p:nvSpPr>
          <p:cNvPr id="544" name="Google Shape;544;p40"/>
          <p:cNvSpPr txBox="1"/>
          <p:nvPr/>
        </p:nvSpPr>
        <p:spPr>
          <a:xfrm>
            <a:off x="6348244" y="1015261"/>
            <a:ext cx="2800830" cy="3670235"/>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Vision was accessible to only one consumer facing device </a:t>
            </a:r>
            <a:r>
              <a:rPr lang="en" sz="1800">
                <a:solidFill>
                  <a:schemeClr val="accent1"/>
                </a:solidFill>
                <a:latin typeface="Quattrocento Sans"/>
                <a:ea typeface="Quattrocento Sans"/>
                <a:cs typeface="Quattrocento Sans"/>
                <a:sym typeface="Quattrocento Sans"/>
              </a:rPr>
              <a:t>Lenovo Phab 2 Pro</a:t>
            </a:r>
            <a:r>
              <a:rPr lang="en" sz="1800">
                <a:solidFill>
                  <a:schemeClr val="dk1"/>
                </a:solidFill>
                <a:latin typeface="Quattrocento Sans"/>
                <a:ea typeface="Quattrocento Sans"/>
                <a:cs typeface="Quattrocento Sans"/>
                <a:sym typeface="Quattrocento Sans"/>
              </a:rPr>
              <a:t> thus could be used by a few thousand people only.</a:t>
            </a:r>
            <a:endParaRPr sz="1100"/>
          </a:p>
          <a:p>
            <a:pPr indent="0" lvl="0" marL="0" marR="0" rtl="0" algn="just">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Our solution can be access by </a:t>
            </a:r>
            <a:r>
              <a:rPr lang="en" sz="1800">
                <a:solidFill>
                  <a:schemeClr val="accent1"/>
                </a:solidFill>
                <a:latin typeface="Quattrocento Sans"/>
                <a:ea typeface="Quattrocento Sans"/>
                <a:cs typeface="Quattrocento Sans"/>
                <a:sym typeface="Quattrocento Sans"/>
              </a:rPr>
              <a:t>500 million users across globe </a:t>
            </a:r>
            <a:r>
              <a:rPr lang="en" sz="1800">
                <a:solidFill>
                  <a:schemeClr val="dk1"/>
                </a:solidFill>
                <a:latin typeface="Quattrocento Sans"/>
                <a:ea typeface="Quattrocento Sans"/>
                <a:cs typeface="Quattrocento Sans"/>
                <a:sym typeface="Quattrocento Sans"/>
              </a:rPr>
              <a:t>with AR Core supported phones, and we will remove that restriction too expanding userbase to billions of users.</a:t>
            </a:r>
            <a:endParaRPr sz="1800">
              <a:solidFill>
                <a:schemeClr val="dk1"/>
              </a:solidFill>
              <a:latin typeface="Quattrocento Sans"/>
              <a:ea typeface="Quattrocento Sans"/>
              <a:cs typeface="Quattrocento Sans"/>
              <a:sym typeface="Quattrocento Sans"/>
            </a:endParaRPr>
          </a:p>
        </p:txBody>
      </p:sp>
      <p:sp>
        <p:nvSpPr>
          <p:cNvPr id="545" name="Google Shape;545;p40"/>
          <p:cNvSpPr txBox="1"/>
          <p:nvPr/>
        </p:nvSpPr>
        <p:spPr>
          <a:xfrm>
            <a:off x="6348466" y="1396525"/>
            <a:ext cx="2803991" cy="3116238"/>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The Lowe’s Vision app had a size of about 85MB with only 2 stores data to handle, this size would increase with adding more stores.</a:t>
            </a:r>
            <a:endParaRPr sz="1100"/>
          </a:p>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We would be shipping our App </a:t>
            </a:r>
            <a:r>
              <a:rPr lang="en" sz="1800">
                <a:solidFill>
                  <a:schemeClr val="accent1"/>
                </a:solidFill>
                <a:latin typeface="Quattrocento Sans"/>
                <a:ea typeface="Quattrocento Sans"/>
                <a:cs typeface="Quattrocento Sans"/>
                <a:sym typeface="Quattrocento Sans"/>
              </a:rPr>
              <a:t>in just 35-40MB </a:t>
            </a:r>
            <a:r>
              <a:rPr lang="en" sz="1800">
                <a:solidFill>
                  <a:schemeClr val="dk1"/>
                </a:solidFill>
                <a:latin typeface="Quattrocento Sans"/>
                <a:ea typeface="Quattrocento Sans"/>
                <a:cs typeface="Quattrocento Sans"/>
                <a:sym typeface="Quattrocento Sans"/>
              </a:rPr>
              <a:t>size and a few KB internet download(once) for the map would do.</a:t>
            </a:r>
            <a:endParaRPr sz="1800">
              <a:solidFill>
                <a:schemeClr val="dk1"/>
              </a:solidFill>
              <a:latin typeface="Quattrocento Sans"/>
              <a:ea typeface="Quattrocento Sans"/>
              <a:cs typeface="Quattrocento Sans"/>
              <a:sym typeface="Quattrocento Sans"/>
            </a:endParaRPr>
          </a:p>
        </p:txBody>
      </p:sp>
      <p:sp>
        <p:nvSpPr>
          <p:cNvPr id="546" name="Google Shape;546;p40"/>
          <p:cNvSpPr txBox="1"/>
          <p:nvPr/>
        </p:nvSpPr>
        <p:spPr>
          <a:xfrm>
            <a:off x="6348466" y="1502957"/>
            <a:ext cx="2747090" cy="3116238"/>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Does not require any technical equipment and experts to visit the site to map the place.</a:t>
            </a:r>
            <a:endParaRPr sz="1100"/>
          </a:p>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 </a:t>
            </a:r>
            <a:endParaRPr sz="1100"/>
          </a:p>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The process is extremely </a:t>
            </a:r>
            <a:r>
              <a:rPr lang="en" sz="1800">
                <a:solidFill>
                  <a:schemeClr val="accent1"/>
                </a:solidFill>
                <a:latin typeface="Quattrocento Sans"/>
                <a:ea typeface="Quattrocento Sans"/>
                <a:cs typeface="Quattrocento Sans"/>
                <a:sym typeface="Quattrocento Sans"/>
              </a:rPr>
              <a:t>quick, easy and convenient </a:t>
            </a:r>
            <a:r>
              <a:rPr lang="en" sz="1800">
                <a:solidFill>
                  <a:schemeClr val="dk1"/>
                </a:solidFill>
                <a:latin typeface="Quattrocento Sans"/>
                <a:ea typeface="Quattrocento Sans"/>
                <a:cs typeface="Quattrocento Sans"/>
                <a:sym typeface="Quattrocento Sans"/>
              </a:rPr>
              <a:t>than using SLAM to uniquely map each and every corner of the store.</a:t>
            </a:r>
            <a:endParaRPr sz="1100"/>
          </a:p>
          <a:p>
            <a:pPr indent="0" lvl="0" marL="0" marR="0" rtl="0" algn="just">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7" name="Google Shape;547;p40"/>
          <p:cNvSpPr txBox="1"/>
          <p:nvPr/>
        </p:nvSpPr>
        <p:spPr>
          <a:xfrm>
            <a:off x="6330724" y="1345030"/>
            <a:ext cx="2735941" cy="3300904"/>
          </a:xfrm>
          <a:prstGeom prst="rect">
            <a:avLst/>
          </a:prstGeom>
          <a:noFill/>
          <a:ln>
            <a:noFill/>
          </a:ln>
        </p:spPr>
        <p:txBody>
          <a:bodyPr anchorCtr="0" anchor="t" bIns="34275" lIns="68575" spcFirstLastPara="1" rIns="68575" wrap="square" tIns="34275">
            <a:noAutofit/>
          </a:bodyPr>
          <a:lstStyle/>
          <a:p>
            <a:pPr indent="-209550" lvl="0" marL="2159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Stores are not constant in manner of arrangement and the no. of products currently in store.</a:t>
            </a:r>
            <a:endParaRPr sz="1100"/>
          </a:p>
          <a:p>
            <a:pPr indent="-114300" lvl="0" marL="215900" marR="0" rtl="0" algn="just">
              <a:spcBef>
                <a:spcPts val="0"/>
              </a:spcBef>
              <a:spcAft>
                <a:spcPts val="0"/>
              </a:spcAft>
              <a:buClr>
                <a:schemeClr val="dk1"/>
              </a:buClr>
              <a:buSzPts val="1500"/>
              <a:buFont typeface="Arial"/>
              <a:buNone/>
            </a:pPr>
            <a:r>
              <a:t/>
            </a:r>
            <a:endParaRPr sz="1500">
              <a:solidFill>
                <a:schemeClr val="dk1"/>
              </a:solidFill>
              <a:latin typeface="Quattrocento Sans"/>
              <a:ea typeface="Quattrocento Sans"/>
              <a:cs typeface="Quattrocento Sans"/>
              <a:sym typeface="Quattrocento Sans"/>
            </a:endParaRPr>
          </a:p>
          <a:p>
            <a:pPr indent="-209550" lvl="0" marL="2159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 We provide ability to customize the Map very easily </a:t>
            </a:r>
            <a:r>
              <a:rPr lang="en" sz="1500">
                <a:solidFill>
                  <a:schemeClr val="accent1"/>
                </a:solidFill>
                <a:latin typeface="Quattrocento Sans"/>
                <a:ea typeface="Quattrocento Sans"/>
                <a:cs typeface="Quattrocento Sans"/>
                <a:sym typeface="Quattrocento Sans"/>
              </a:rPr>
              <a:t>with creators App </a:t>
            </a:r>
            <a:r>
              <a:rPr lang="en" sz="1500">
                <a:solidFill>
                  <a:schemeClr val="dk1"/>
                </a:solidFill>
                <a:latin typeface="Quattrocento Sans"/>
                <a:ea typeface="Quattrocento Sans"/>
                <a:cs typeface="Quattrocento Sans"/>
                <a:sym typeface="Quattrocento Sans"/>
              </a:rPr>
              <a:t>if a shelf is moved, a new shelf is added or one is removed.</a:t>
            </a:r>
            <a:endParaRPr sz="1100"/>
          </a:p>
          <a:p>
            <a:pPr indent="-114300" lvl="0" marL="215900" marR="0" rtl="0" algn="just">
              <a:spcBef>
                <a:spcPts val="0"/>
              </a:spcBef>
              <a:spcAft>
                <a:spcPts val="0"/>
              </a:spcAft>
              <a:buClr>
                <a:schemeClr val="dk1"/>
              </a:buClr>
              <a:buSzPts val="1500"/>
              <a:buFont typeface="Arial"/>
              <a:buNone/>
            </a:pPr>
            <a:r>
              <a:t/>
            </a:r>
            <a:endParaRPr sz="1500">
              <a:solidFill>
                <a:schemeClr val="dk1"/>
              </a:solidFill>
              <a:latin typeface="Quattrocento Sans"/>
              <a:ea typeface="Quattrocento Sans"/>
              <a:cs typeface="Quattrocento Sans"/>
              <a:sym typeface="Quattrocento Sans"/>
            </a:endParaRPr>
          </a:p>
          <a:p>
            <a:pPr indent="-209550" lvl="0" marL="2159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The store manager can do it in few seconds in the app and it is </a:t>
            </a:r>
            <a:r>
              <a:rPr lang="en" sz="1500">
                <a:solidFill>
                  <a:schemeClr val="accent1"/>
                </a:solidFill>
                <a:latin typeface="Quattrocento Sans"/>
                <a:ea typeface="Quattrocento Sans"/>
                <a:cs typeface="Quattrocento Sans"/>
                <a:sym typeface="Quattrocento Sans"/>
              </a:rPr>
              <a:t>updated instantly</a:t>
            </a:r>
            <a:r>
              <a:rPr lang="en" sz="1500">
                <a:solidFill>
                  <a:schemeClr val="dk1"/>
                </a:solidFill>
                <a:latin typeface="Quattrocento Sans"/>
                <a:ea typeface="Quattrocento Sans"/>
                <a:cs typeface="Quattrocento Sans"/>
                <a:sym typeface="Quattrocento Sans"/>
              </a:rPr>
              <a:t>.</a:t>
            </a:r>
            <a:endParaRPr sz="1100"/>
          </a:p>
        </p:txBody>
      </p:sp>
      <p:sp>
        <p:nvSpPr>
          <p:cNvPr id="548" name="Google Shape;548;p40"/>
          <p:cNvSpPr txBox="1"/>
          <p:nvPr/>
        </p:nvSpPr>
        <p:spPr>
          <a:xfrm>
            <a:off x="6403935" y="919267"/>
            <a:ext cx="2645844" cy="422423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The app has been created with the intension to ensure the data stored is secure and is hash coded for authentication.</a:t>
            </a:r>
            <a:endParaRPr sz="1100"/>
          </a:p>
          <a:p>
            <a:pPr indent="0" lvl="0" marL="0" marR="0" rtl="0" algn="just">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just">
              <a:spcBef>
                <a:spcPts val="0"/>
              </a:spcBef>
              <a:spcAft>
                <a:spcPts val="0"/>
              </a:spcAft>
              <a:buNone/>
            </a:pPr>
            <a:r>
              <a:rPr lang="en" sz="1800">
                <a:solidFill>
                  <a:schemeClr val="dk1"/>
                </a:solidFill>
                <a:latin typeface="Quattrocento Sans"/>
                <a:ea typeface="Quattrocento Sans"/>
                <a:cs typeface="Quattrocento Sans"/>
                <a:sym typeface="Quattrocento Sans"/>
              </a:rPr>
              <a:t>The app is highly extensible which ensures even if the number of </a:t>
            </a:r>
            <a:r>
              <a:rPr lang="en" sz="1800">
                <a:solidFill>
                  <a:schemeClr val="accent1"/>
                </a:solidFill>
                <a:latin typeface="Quattrocento Sans"/>
                <a:ea typeface="Quattrocento Sans"/>
                <a:cs typeface="Quattrocento Sans"/>
                <a:sym typeface="Quattrocento Sans"/>
              </a:rPr>
              <a:t>concurrent users </a:t>
            </a:r>
            <a:r>
              <a:rPr lang="en" sz="1800">
                <a:solidFill>
                  <a:schemeClr val="dk1"/>
                </a:solidFill>
                <a:latin typeface="Quattrocento Sans"/>
                <a:ea typeface="Quattrocento Sans"/>
                <a:cs typeface="Quattrocento Sans"/>
                <a:sym typeface="Quattrocento Sans"/>
              </a:rPr>
              <a:t>of the app take a hike suddenly, it wont effect the working of the application as the map data is </a:t>
            </a:r>
            <a:r>
              <a:rPr lang="en" sz="1800">
                <a:solidFill>
                  <a:schemeClr val="accent1"/>
                </a:solidFill>
                <a:latin typeface="Quattrocento Sans"/>
                <a:ea typeface="Quattrocento Sans"/>
                <a:cs typeface="Quattrocento Sans"/>
                <a:sym typeface="Quattrocento Sans"/>
              </a:rPr>
              <a:t>locally stored </a:t>
            </a:r>
            <a:r>
              <a:rPr lang="en" sz="1800">
                <a:solidFill>
                  <a:schemeClr val="dk1"/>
                </a:solidFill>
                <a:latin typeface="Quattrocento Sans"/>
                <a:ea typeface="Quattrocento Sans"/>
                <a:cs typeface="Quattrocento Sans"/>
                <a:sym typeface="Quattrocento Sans"/>
              </a:rPr>
              <a:t>on the device.</a:t>
            </a:r>
            <a:endParaRPr sz="1800">
              <a:solidFill>
                <a:schemeClr val="dk1"/>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600"/>
                                        <p:tgtEl>
                                          <p:spTgt spid="53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600"/>
                                        <p:tgtEl>
                                          <p:spTgt spid="492"/>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400"/>
                                        <p:tgtEl>
                                          <p:spTgt spid="503"/>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600"/>
                                        <p:tgtEl>
                                          <p:spTgt spid="532"/>
                                        </p:tgtEl>
                                        <p:attrNameLst>
                                          <p:attrName>ppt_w</p:attrName>
                                        </p:attrNameLst>
                                      </p:cBhvr>
                                      <p:tavLst>
                                        <p:tav fmla="" tm="0">
                                          <p:val>
                                            <p:strVal val="0"/>
                                          </p:val>
                                        </p:tav>
                                        <p:tav fmla="" tm="100000">
                                          <p:val>
                                            <p:strVal val="#ppt_w"/>
                                          </p:val>
                                        </p:tav>
                                      </p:tavLst>
                                    </p:anim>
                                    <p:anim calcmode="lin" valueType="num">
                                      <p:cBhvr additive="base">
                                        <p:cTn dur="600"/>
                                        <p:tgtEl>
                                          <p:spTgt spid="5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4"/>
                                        </p:tgtEl>
                                      </p:cBhvr>
                                    </p:animEffect>
                                    <p:set>
                                      <p:cBhvr>
                                        <p:cTn dur="1" fill="hold">
                                          <p:stCondLst>
                                            <p:cond delay="500"/>
                                          </p:stCondLst>
                                        </p:cTn>
                                        <p:tgtEl>
                                          <p:spTgt spid="5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600"/>
                                        <p:tgtEl>
                                          <p:spTgt spid="53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600"/>
                                        <p:tgtEl>
                                          <p:spTgt spid="493"/>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400"/>
                                        <p:tgtEl>
                                          <p:spTgt spid="510"/>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600"/>
                                        <p:tgtEl>
                                          <p:spTgt spid="536"/>
                                        </p:tgtEl>
                                        <p:attrNameLst>
                                          <p:attrName>ppt_w</p:attrName>
                                        </p:attrNameLst>
                                      </p:cBhvr>
                                      <p:tavLst>
                                        <p:tav fmla="" tm="0">
                                          <p:val>
                                            <p:strVal val="0"/>
                                          </p:val>
                                        </p:tav>
                                        <p:tav fmla="" tm="100000">
                                          <p:val>
                                            <p:strVal val="#ppt_w"/>
                                          </p:val>
                                        </p:tav>
                                      </p:tavLst>
                                    </p:anim>
                                    <p:anim calcmode="lin" valueType="num">
                                      <p:cBhvr additive="base">
                                        <p:cTn dur="600"/>
                                        <p:tgtEl>
                                          <p:spTgt spid="5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5"/>
                                        </p:tgtEl>
                                      </p:cBhvr>
                                    </p:animEffect>
                                    <p:set>
                                      <p:cBhvr>
                                        <p:cTn dur="1" fill="hold">
                                          <p:stCondLst>
                                            <p:cond delay="500"/>
                                          </p:stCondLst>
                                        </p:cTn>
                                        <p:tgtEl>
                                          <p:spTgt spid="5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600"/>
                                        <p:tgtEl>
                                          <p:spTgt spid="53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600"/>
                                        <p:tgtEl>
                                          <p:spTgt spid="49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400"/>
                                        <p:tgtEl>
                                          <p:spTgt spid="517"/>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600"/>
                                        <p:tgtEl>
                                          <p:spTgt spid="533"/>
                                        </p:tgtEl>
                                        <p:attrNameLst>
                                          <p:attrName>ppt_w</p:attrName>
                                        </p:attrNameLst>
                                      </p:cBhvr>
                                      <p:tavLst>
                                        <p:tav fmla="" tm="0">
                                          <p:val>
                                            <p:strVal val="0"/>
                                          </p:val>
                                        </p:tav>
                                        <p:tav fmla="" tm="100000">
                                          <p:val>
                                            <p:strVal val="#ppt_w"/>
                                          </p:val>
                                        </p:tav>
                                      </p:tavLst>
                                    </p:anim>
                                    <p:anim calcmode="lin" valueType="num">
                                      <p:cBhvr additive="base">
                                        <p:cTn dur="600"/>
                                        <p:tgtEl>
                                          <p:spTgt spid="5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6"/>
                                        </p:tgtEl>
                                      </p:cBhvr>
                                    </p:animEffect>
                                    <p:set>
                                      <p:cBhvr>
                                        <p:cTn dur="1" fill="hold">
                                          <p:stCondLst>
                                            <p:cond delay="500"/>
                                          </p:stCondLst>
                                        </p:cTn>
                                        <p:tgtEl>
                                          <p:spTgt spid="5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600"/>
                                        <p:tgtEl>
                                          <p:spTgt spid="540"/>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600"/>
                                        <p:tgtEl>
                                          <p:spTgt spid="495"/>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400"/>
                                        <p:tgtEl>
                                          <p:spTgt spid="524"/>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600"/>
                                        <p:tgtEl>
                                          <p:spTgt spid="534"/>
                                        </p:tgtEl>
                                        <p:attrNameLst>
                                          <p:attrName>ppt_w</p:attrName>
                                        </p:attrNameLst>
                                      </p:cBhvr>
                                      <p:tavLst>
                                        <p:tav fmla="" tm="0">
                                          <p:val>
                                            <p:strVal val="0"/>
                                          </p:val>
                                        </p:tav>
                                        <p:tav fmla="" tm="100000">
                                          <p:val>
                                            <p:strVal val="#ppt_w"/>
                                          </p:val>
                                        </p:tav>
                                      </p:tavLst>
                                    </p:anim>
                                    <p:anim calcmode="lin" valueType="num">
                                      <p:cBhvr additive="base">
                                        <p:cTn dur="600"/>
                                        <p:tgtEl>
                                          <p:spTgt spid="5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7"/>
                                        </p:tgtEl>
                                      </p:cBhvr>
                                    </p:animEffect>
                                    <p:set>
                                      <p:cBhvr>
                                        <p:cTn dur="1" fill="hold">
                                          <p:stCondLst>
                                            <p:cond delay="500"/>
                                          </p:stCondLst>
                                        </p:cTn>
                                        <p:tgtEl>
                                          <p:spTgt spid="5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600"/>
                                        <p:tgtEl>
                                          <p:spTgt spid="54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600"/>
                                        <p:tgtEl>
                                          <p:spTgt spid="496"/>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400"/>
                                        <p:tgtEl>
                                          <p:spTgt spid="53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600"/>
                                        <p:tgtEl>
                                          <p:spTgt spid="535"/>
                                        </p:tgtEl>
                                        <p:attrNameLst>
                                          <p:attrName>ppt_w</p:attrName>
                                        </p:attrNameLst>
                                      </p:cBhvr>
                                      <p:tavLst>
                                        <p:tav fmla="" tm="0">
                                          <p:val>
                                            <p:strVal val="0"/>
                                          </p:val>
                                        </p:tav>
                                        <p:tav fmla="" tm="100000">
                                          <p:val>
                                            <p:strVal val="#ppt_w"/>
                                          </p:val>
                                        </p:tav>
                                      </p:tavLst>
                                    </p:anim>
                                    <p:anim calcmode="lin" valueType="num">
                                      <p:cBhvr additive="base">
                                        <p:cTn dur="600"/>
                                        <p:tgtEl>
                                          <p:spTgt spid="535"/>
                                        </p:tgtEl>
                                        <p:attrNameLst>
                                          <p:attrName>ppt_h</p:attrName>
                                        </p:attrNameLst>
                                      </p:cBhvr>
                                      <p:tavLst>
                                        <p:tav fmla="" tm="0">
                                          <p:val>
                                            <p:strVal val="0"/>
                                          </p:val>
                                        </p:tav>
                                        <p:tav fmla="" tm="100000">
                                          <p:val>
                                            <p:strVal val="#ppt_h"/>
                                          </p:val>
                                        </p:tav>
                                      </p:tavLst>
                                    </p:anim>
                                  </p:childTnLst>
                                </p:cTn>
                              </p:par>
                            </p:childTnLst>
                          </p:cTn>
                        </p:par>
                        <p:par>
                          <p:cTn fill="hold">
                            <p:stCondLst>
                              <p:cond delay="2700"/>
                            </p:stCondLst>
                            <p:childTnLst>
                              <p:par>
                                <p:cTn fill="hold" nodeType="afterEffect" presetClass="entr" presetID="23" presetSubtype="16">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750"/>
                                        <p:tgtEl>
                                          <p:spTgt spid="542"/>
                                        </p:tgtEl>
                                        <p:attrNameLst>
                                          <p:attrName>ppt_w</p:attrName>
                                        </p:attrNameLst>
                                      </p:cBhvr>
                                      <p:tavLst>
                                        <p:tav fmla="" tm="0">
                                          <p:val>
                                            <p:strVal val="0"/>
                                          </p:val>
                                        </p:tav>
                                        <p:tav fmla="" tm="100000">
                                          <p:val>
                                            <p:strVal val="#ppt_w"/>
                                          </p:val>
                                        </p:tav>
                                      </p:tavLst>
                                    </p:anim>
                                    <p:anim calcmode="lin" valueType="num">
                                      <p:cBhvr additive="base">
                                        <p:cTn dur="750"/>
                                        <p:tgtEl>
                                          <p:spTgt spid="5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8"/>
                                        </p:tgtEl>
                                      </p:cBhvr>
                                    </p:animEffect>
                                    <p:set>
                                      <p:cBhvr>
                                        <p:cTn dur="1" fill="hold">
                                          <p:stCondLst>
                                            <p:cond delay="500"/>
                                          </p:stCondLst>
                                        </p:cTn>
                                        <p:tgtEl>
                                          <p:spTgt spid="5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1"/>
          <p:cNvSpPr/>
          <p:nvPr/>
        </p:nvSpPr>
        <p:spPr>
          <a:xfrm>
            <a:off x="3503682" y="-284121"/>
            <a:ext cx="1966365" cy="1904810"/>
          </a:xfrm>
          <a:prstGeom prst="ellipse">
            <a:avLst/>
          </a:prstGeom>
          <a:gradFill>
            <a:gsLst>
              <a:gs pos="0">
                <a:srgbClr val="FFFFFF"/>
              </a:gs>
              <a:gs pos="100000">
                <a:srgbClr val="D0D4D9"/>
              </a:gs>
            </a:gsLst>
            <a:lin ang="2700000" scaled="0"/>
          </a:gradFill>
          <a:ln cap="flat" cmpd="sng" w="12700">
            <a:solidFill>
              <a:srgbClr val="FFFFFF"/>
            </a:solidFill>
            <a:prstDash val="solid"/>
            <a:miter lim="8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4" name="Google Shape;554;p41"/>
          <p:cNvSpPr/>
          <p:nvPr/>
        </p:nvSpPr>
        <p:spPr>
          <a:xfrm>
            <a:off x="2520272" y="399968"/>
            <a:ext cx="3914653" cy="54265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chemeClr val="accent1"/>
                </a:solidFill>
                <a:latin typeface="Calibri"/>
                <a:ea typeface="Calibri"/>
                <a:cs typeface="Calibri"/>
                <a:sym typeface="Calibri"/>
              </a:rPr>
              <a:t>FEATURES</a:t>
            </a:r>
            <a:endParaRPr b="1" sz="3000">
              <a:solidFill>
                <a:schemeClr val="accent1"/>
              </a:solidFill>
              <a:latin typeface="Calibri"/>
              <a:ea typeface="Calibri"/>
              <a:cs typeface="Calibri"/>
              <a:sym typeface="Calibri"/>
            </a:endParaRPr>
          </a:p>
        </p:txBody>
      </p:sp>
      <p:grpSp>
        <p:nvGrpSpPr>
          <p:cNvPr id="555" name="Google Shape;555;p41"/>
          <p:cNvGrpSpPr/>
          <p:nvPr/>
        </p:nvGrpSpPr>
        <p:grpSpPr>
          <a:xfrm>
            <a:off x="3248025" y="-742951"/>
            <a:ext cx="2456953" cy="1296193"/>
            <a:chOff x="0" y="-1"/>
            <a:chExt cx="3104707" cy="1690853"/>
          </a:xfrm>
        </p:grpSpPr>
        <p:sp>
          <p:nvSpPr>
            <p:cNvPr id="556" name="Google Shape;556;p41"/>
            <p:cNvSpPr/>
            <p:nvPr/>
          </p:nvSpPr>
          <p:spPr>
            <a:xfrm>
              <a:off x="0" y="776816"/>
              <a:ext cx="432901" cy="914036"/>
            </a:xfrm>
            <a:custGeom>
              <a:rect b="b" l="l" r="r" t="t"/>
              <a:pathLst>
                <a:path extrusionOk="0" h="21600" w="21600">
                  <a:moveTo>
                    <a:pt x="0" y="21600"/>
                  </a:moveTo>
                  <a:cubicBezTo>
                    <a:pt x="1030" y="17349"/>
                    <a:pt x="3605" y="13214"/>
                    <a:pt x="7612" y="9379"/>
                  </a:cubicBezTo>
                  <a:cubicBezTo>
                    <a:pt x="11218" y="5927"/>
                    <a:pt x="15937" y="2763"/>
                    <a:pt x="21600" y="0"/>
                  </a:cubicBezTo>
                </a:path>
              </a:pathLst>
            </a:custGeom>
            <a:noFill/>
            <a:ln cap="flat" cmpd="sng" w="63500">
              <a:solidFill>
                <a:srgbClr val="00B1D2"/>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7" name="Google Shape;557;p41"/>
            <p:cNvSpPr/>
            <p:nvPr/>
          </p:nvSpPr>
          <p:spPr>
            <a:xfrm rot="2581152">
              <a:off x="761465" y="24761"/>
              <a:ext cx="469390" cy="1006844"/>
            </a:xfrm>
            <a:custGeom>
              <a:rect b="b" l="l" r="r" t="t"/>
              <a:pathLst>
                <a:path extrusionOk="0" h="21600" w="21600">
                  <a:moveTo>
                    <a:pt x="0" y="21600"/>
                  </a:moveTo>
                  <a:cubicBezTo>
                    <a:pt x="673" y="17339"/>
                    <a:pt x="3084" y="13177"/>
                    <a:pt x="7103" y="9337"/>
                  </a:cubicBezTo>
                  <a:cubicBezTo>
                    <a:pt x="10744" y="5858"/>
                    <a:pt x="15649" y="2699"/>
                    <a:pt x="21600" y="0"/>
                  </a:cubicBezTo>
                </a:path>
              </a:pathLst>
            </a:custGeom>
            <a:noFill/>
            <a:ln cap="flat" cmpd="sng" w="63500">
              <a:solidFill>
                <a:srgbClr val="ADC500"/>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8" name="Google Shape;558;p41"/>
            <p:cNvSpPr/>
            <p:nvPr/>
          </p:nvSpPr>
          <p:spPr>
            <a:xfrm flipH="1">
              <a:off x="2671806" y="776816"/>
              <a:ext cx="432901" cy="914036"/>
            </a:xfrm>
            <a:custGeom>
              <a:rect b="b" l="l" r="r" t="t"/>
              <a:pathLst>
                <a:path extrusionOk="0" h="21600" w="21600">
                  <a:moveTo>
                    <a:pt x="0" y="21600"/>
                  </a:moveTo>
                  <a:cubicBezTo>
                    <a:pt x="1030" y="17349"/>
                    <a:pt x="3605" y="13214"/>
                    <a:pt x="7612" y="9379"/>
                  </a:cubicBezTo>
                  <a:cubicBezTo>
                    <a:pt x="11218" y="5927"/>
                    <a:pt x="15937" y="2763"/>
                    <a:pt x="21600" y="0"/>
                  </a:cubicBezTo>
                </a:path>
              </a:pathLst>
            </a:custGeom>
            <a:noFill/>
            <a:ln cap="flat" cmpd="sng" w="63500">
              <a:solidFill>
                <a:srgbClr val="D1362F"/>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59" name="Google Shape;559;p41"/>
            <p:cNvSpPr/>
            <p:nvPr/>
          </p:nvSpPr>
          <p:spPr>
            <a:xfrm flipH="1" rot="-2581152">
              <a:off x="1873851" y="24761"/>
              <a:ext cx="469391" cy="1006844"/>
            </a:xfrm>
            <a:custGeom>
              <a:rect b="b" l="l" r="r" t="t"/>
              <a:pathLst>
                <a:path extrusionOk="0" h="21600" w="21600">
                  <a:moveTo>
                    <a:pt x="0" y="21600"/>
                  </a:moveTo>
                  <a:cubicBezTo>
                    <a:pt x="673" y="17339"/>
                    <a:pt x="3084" y="13177"/>
                    <a:pt x="7103" y="9337"/>
                  </a:cubicBezTo>
                  <a:cubicBezTo>
                    <a:pt x="10744" y="5858"/>
                    <a:pt x="15649" y="2699"/>
                    <a:pt x="21600" y="0"/>
                  </a:cubicBezTo>
                </a:path>
              </a:pathLst>
            </a:custGeom>
            <a:noFill/>
            <a:ln cap="flat" cmpd="sng" w="63500">
              <a:solidFill>
                <a:srgbClr val="B62194"/>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60" name="Google Shape;560;p41"/>
          <p:cNvGrpSpPr/>
          <p:nvPr/>
        </p:nvGrpSpPr>
        <p:grpSpPr>
          <a:xfrm>
            <a:off x="3248025" y="792936"/>
            <a:ext cx="2456952" cy="1296192"/>
            <a:chOff x="0" y="0"/>
            <a:chExt cx="3104707" cy="1690852"/>
          </a:xfrm>
        </p:grpSpPr>
        <p:sp>
          <p:nvSpPr>
            <p:cNvPr id="561" name="Google Shape;561;p41"/>
            <p:cNvSpPr/>
            <p:nvPr/>
          </p:nvSpPr>
          <p:spPr>
            <a:xfrm flipH="1" rot="10800000">
              <a:off x="0" y="0"/>
              <a:ext cx="432901" cy="914035"/>
            </a:xfrm>
            <a:custGeom>
              <a:rect b="b" l="l" r="r" t="t"/>
              <a:pathLst>
                <a:path extrusionOk="0" h="21600" w="21600">
                  <a:moveTo>
                    <a:pt x="0" y="21600"/>
                  </a:moveTo>
                  <a:cubicBezTo>
                    <a:pt x="1030" y="17349"/>
                    <a:pt x="3605" y="13214"/>
                    <a:pt x="7612" y="9379"/>
                  </a:cubicBezTo>
                  <a:cubicBezTo>
                    <a:pt x="11218" y="5927"/>
                    <a:pt x="15937" y="2763"/>
                    <a:pt x="21600" y="0"/>
                  </a:cubicBezTo>
                </a:path>
              </a:pathLst>
            </a:custGeom>
            <a:noFill/>
            <a:ln cap="flat" cmpd="sng" w="63500">
              <a:solidFill>
                <a:srgbClr val="A8A9AB"/>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2" name="Google Shape;562;p41"/>
            <p:cNvSpPr/>
            <p:nvPr/>
          </p:nvSpPr>
          <p:spPr>
            <a:xfrm flipH="1" rot="8218848">
              <a:off x="761465" y="659246"/>
              <a:ext cx="469390" cy="1006844"/>
            </a:xfrm>
            <a:custGeom>
              <a:rect b="b" l="l" r="r" t="t"/>
              <a:pathLst>
                <a:path extrusionOk="0" h="21600" w="21600">
                  <a:moveTo>
                    <a:pt x="0" y="21600"/>
                  </a:moveTo>
                  <a:cubicBezTo>
                    <a:pt x="673" y="17339"/>
                    <a:pt x="3084" y="13177"/>
                    <a:pt x="7103" y="9337"/>
                  </a:cubicBezTo>
                  <a:cubicBezTo>
                    <a:pt x="10744" y="5858"/>
                    <a:pt x="15649" y="2699"/>
                    <a:pt x="21600" y="0"/>
                  </a:cubicBezTo>
                </a:path>
              </a:pathLst>
            </a:custGeom>
            <a:noFill/>
            <a:ln cap="flat" cmpd="sng" w="63500">
              <a:solidFill>
                <a:srgbClr val="A8A9AB"/>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3" name="Google Shape;563;p41"/>
            <p:cNvSpPr/>
            <p:nvPr/>
          </p:nvSpPr>
          <p:spPr>
            <a:xfrm rot="10800000">
              <a:off x="2671806" y="0"/>
              <a:ext cx="432901" cy="914035"/>
            </a:xfrm>
            <a:custGeom>
              <a:rect b="b" l="l" r="r" t="t"/>
              <a:pathLst>
                <a:path extrusionOk="0" h="21600" w="21600">
                  <a:moveTo>
                    <a:pt x="0" y="21600"/>
                  </a:moveTo>
                  <a:cubicBezTo>
                    <a:pt x="1030" y="17349"/>
                    <a:pt x="3605" y="13214"/>
                    <a:pt x="7612" y="9379"/>
                  </a:cubicBezTo>
                  <a:cubicBezTo>
                    <a:pt x="11218" y="5927"/>
                    <a:pt x="15937" y="2763"/>
                    <a:pt x="21600" y="0"/>
                  </a:cubicBezTo>
                </a:path>
              </a:pathLst>
            </a:custGeom>
            <a:noFill/>
            <a:ln cap="flat" cmpd="sng" w="63500">
              <a:solidFill>
                <a:srgbClr val="A8A9AB"/>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4" name="Google Shape;564;p41"/>
            <p:cNvSpPr/>
            <p:nvPr/>
          </p:nvSpPr>
          <p:spPr>
            <a:xfrm rot="-8218848">
              <a:off x="1873851" y="659246"/>
              <a:ext cx="469391" cy="1006844"/>
            </a:xfrm>
            <a:custGeom>
              <a:rect b="b" l="l" r="r" t="t"/>
              <a:pathLst>
                <a:path extrusionOk="0" h="21600" w="21600">
                  <a:moveTo>
                    <a:pt x="0" y="21600"/>
                  </a:moveTo>
                  <a:cubicBezTo>
                    <a:pt x="673" y="17339"/>
                    <a:pt x="3084" y="13177"/>
                    <a:pt x="7103" y="9337"/>
                  </a:cubicBezTo>
                  <a:cubicBezTo>
                    <a:pt x="10744" y="5858"/>
                    <a:pt x="15649" y="2699"/>
                    <a:pt x="21600" y="0"/>
                  </a:cubicBezTo>
                </a:path>
              </a:pathLst>
            </a:custGeom>
            <a:noFill/>
            <a:ln cap="flat" cmpd="sng" w="63500">
              <a:solidFill>
                <a:srgbClr val="A8A9AB"/>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65" name="Google Shape;565;p41"/>
          <p:cNvGrpSpPr/>
          <p:nvPr/>
        </p:nvGrpSpPr>
        <p:grpSpPr>
          <a:xfrm>
            <a:off x="1950449" y="324797"/>
            <a:ext cx="995779" cy="964607"/>
            <a:chOff x="0" y="0"/>
            <a:chExt cx="1258306" cy="1258306"/>
          </a:xfrm>
        </p:grpSpPr>
        <p:sp>
          <p:nvSpPr>
            <p:cNvPr id="566" name="Google Shape;566;p41"/>
            <p:cNvSpPr/>
            <p:nvPr/>
          </p:nvSpPr>
          <p:spPr>
            <a:xfrm>
              <a:off x="0" y="0"/>
              <a:ext cx="1258306" cy="1258306"/>
            </a:xfrm>
            <a:prstGeom prst="ellipse">
              <a:avLst/>
            </a:prstGeom>
            <a:gradFill>
              <a:gsLst>
                <a:gs pos="0">
                  <a:srgbClr val="FF712B"/>
                </a:gs>
                <a:gs pos="99498">
                  <a:srgbClr val="FFA900"/>
                </a:gs>
                <a:gs pos="100000">
                  <a:srgbClr val="FFA900"/>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67" name="Google Shape;567;p41"/>
            <p:cNvSpPr/>
            <p:nvPr/>
          </p:nvSpPr>
          <p:spPr>
            <a:xfrm>
              <a:off x="130446" y="130446"/>
              <a:ext cx="997414" cy="997414"/>
            </a:xfrm>
            <a:prstGeom prst="ellipse">
              <a:avLst/>
            </a:prstGeom>
            <a:gradFill>
              <a:gsLst>
                <a:gs pos="0">
                  <a:srgbClr val="FFFFFF"/>
                </a:gs>
                <a:gs pos="100000">
                  <a:srgbClr val="D0D4D9"/>
                </a:gs>
              </a:gsLst>
              <a:lin ang="2700000" scaled="0"/>
            </a:gradFill>
            <a:ln cap="flat" cmpd="sng" w="12700">
              <a:solidFill>
                <a:srgbClr val="FFFFFF"/>
              </a:solidFill>
              <a:prstDash val="solid"/>
              <a:miter lim="800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68" name="Google Shape;568;p41"/>
          <p:cNvGrpSpPr/>
          <p:nvPr/>
        </p:nvGrpSpPr>
        <p:grpSpPr>
          <a:xfrm>
            <a:off x="2921684" y="725833"/>
            <a:ext cx="534059" cy="179526"/>
            <a:chOff x="0" y="0"/>
            <a:chExt cx="674857" cy="234187"/>
          </a:xfrm>
        </p:grpSpPr>
        <p:cxnSp>
          <p:nvCxnSpPr>
            <p:cNvPr id="569" name="Google Shape;569;p41"/>
            <p:cNvCxnSpPr/>
            <p:nvPr/>
          </p:nvCxnSpPr>
          <p:spPr>
            <a:xfrm>
              <a:off x="0" y="117093"/>
              <a:ext cx="599988" cy="1"/>
            </a:xfrm>
            <a:prstGeom prst="straightConnector1">
              <a:avLst/>
            </a:prstGeom>
            <a:noFill/>
            <a:ln cap="flat" cmpd="sng" w="63500">
              <a:solidFill>
                <a:srgbClr val="A8A9AB"/>
              </a:solidFill>
              <a:prstDash val="solid"/>
              <a:miter lim="800000"/>
              <a:headEnd len="sm" w="sm" type="none"/>
              <a:tailEnd len="sm" w="sm" type="none"/>
            </a:ln>
          </p:spPr>
        </p:cxnSp>
        <p:sp>
          <p:nvSpPr>
            <p:cNvPr id="570" name="Google Shape;570;p41"/>
            <p:cNvSpPr/>
            <p:nvPr/>
          </p:nvSpPr>
          <p:spPr>
            <a:xfrm>
              <a:off x="440670" y="0"/>
              <a:ext cx="234187" cy="234187"/>
            </a:xfrm>
            <a:prstGeom prst="ellipse">
              <a:avLst/>
            </a:prstGeom>
            <a:gradFill>
              <a:gsLst>
                <a:gs pos="0">
                  <a:srgbClr val="FFFFFF"/>
                </a:gs>
                <a:gs pos="100000">
                  <a:srgbClr val="D0D4D9"/>
                </a:gs>
              </a:gsLst>
              <a:lin ang="2700000" scaled="0"/>
            </a:gradFill>
            <a:ln cap="flat" cmpd="sng" w="9525">
              <a:solidFill>
                <a:srgbClr val="FFFFFF"/>
              </a:solidFill>
              <a:prstDash val="solid"/>
              <a:miter lim="800000"/>
              <a:headEnd len="sm" w="sm" type="none"/>
              <a:tailEnd len="sm" w="sm" type="none"/>
            </a:ln>
            <a:effectLst>
              <a:outerShdw blurRad="63500" rotWithShape="0" dir="2452698" dist="22012">
                <a:srgbClr val="000000">
                  <a:alpha val="19215"/>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71" name="Google Shape;571;p41"/>
            <p:cNvSpPr/>
            <p:nvPr/>
          </p:nvSpPr>
          <p:spPr>
            <a:xfrm>
              <a:off x="488752" y="48082"/>
              <a:ext cx="138023" cy="138023"/>
            </a:xfrm>
            <a:prstGeom prst="ellipse">
              <a:avLst/>
            </a:prstGeom>
            <a:gradFill>
              <a:gsLst>
                <a:gs pos="0">
                  <a:srgbClr val="FF712B"/>
                </a:gs>
                <a:gs pos="99498">
                  <a:srgbClr val="FFA900"/>
                </a:gs>
                <a:gs pos="100000">
                  <a:srgbClr val="FFA900"/>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572" name="Google Shape;572;p41"/>
          <p:cNvSpPr txBox="1"/>
          <p:nvPr/>
        </p:nvSpPr>
        <p:spPr>
          <a:xfrm>
            <a:off x="-67163" y="786511"/>
            <a:ext cx="2042155" cy="1177245"/>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en" sz="2400">
                <a:solidFill>
                  <a:srgbClr val="F58B3D"/>
                </a:solidFill>
                <a:latin typeface="Quattrocento Sans"/>
                <a:ea typeface="Quattrocento Sans"/>
                <a:cs typeface="Quattrocento Sans"/>
                <a:sym typeface="Quattrocento Sans"/>
              </a:rPr>
              <a:t>AUDIO ASSISTANT </a:t>
            </a:r>
            <a:endParaRPr sz="1100"/>
          </a:p>
          <a:p>
            <a:pPr indent="0" lvl="0" marL="0" marR="0" rtl="0" algn="ctr">
              <a:spcBef>
                <a:spcPts val="0"/>
              </a:spcBef>
              <a:spcAft>
                <a:spcPts val="0"/>
              </a:spcAft>
              <a:buNone/>
            </a:pPr>
            <a:r>
              <a:rPr b="1" lang="en" sz="2400">
                <a:solidFill>
                  <a:srgbClr val="F58B3D"/>
                </a:solidFill>
                <a:latin typeface="Quattrocento Sans"/>
                <a:ea typeface="Quattrocento Sans"/>
                <a:cs typeface="Quattrocento Sans"/>
                <a:sym typeface="Quattrocento Sans"/>
              </a:rPr>
              <a:t>&amp; 3D GUIDE</a:t>
            </a:r>
            <a:r>
              <a:rPr b="0" i="0" lang="en" sz="2400" u="none" cap="none" strike="noStrike">
                <a:solidFill>
                  <a:srgbClr val="F58B3D"/>
                </a:solidFill>
                <a:latin typeface="Quattrocento Sans"/>
                <a:ea typeface="Quattrocento Sans"/>
                <a:cs typeface="Quattrocento Sans"/>
                <a:sym typeface="Quattrocento Sans"/>
              </a:rPr>
              <a:t>    </a:t>
            </a:r>
            <a:endParaRPr b="0" i="0" sz="2400" u="none" cap="none" strike="noStrike">
              <a:solidFill>
                <a:srgbClr val="F58B3D"/>
              </a:solidFill>
              <a:latin typeface="Quattrocento Sans"/>
              <a:ea typeface="Quattrocento Sans"/>
              <a:cs typeface="Quattrocento Sans"/>
              <a:sym typeface="Quattrocento Sans"/>
            </a:endParaRPr>
          </a:p>
        </p:txBody>
      </p:sp>
      <p:grpSp>
        <p:nvGrpSpPr>
          <p:cNvPr id="573" name="Google Shape;573;p41"/>
          <p:cNvGrpSpPr/>
          <p:nvPr/>
        </p:nvGrpSpPr>
        <p:grpSpPr>
          <a:xfrm>
            <a:off x="2515455" y="1630708"/>
            <a:ext cx="995778" cy="964607"/>
            <a:chOff x="0" y="0"/>
            <a:chExt cx="1258306" cy="1258306"/>
          </a:xfrm>
        </p:grpSpPr>
        <p:sp>
          <p:nvSpPr>
            <p:cNvPr id="574" name="Google Shape;574;p41"/>
            <p:cNvSpPr/>
            <p:nvPr/>
          </p:nvSpPr>
          <p:spPr>
            <a:xfrm>
              <a:off x="0" y="0"/>
              <a:ext cx="1258306" cy="1258306"/>
            </a:xfrm>
            <a:prstGeom prst="ellipse">
              <a:avLst/>
            </a:prstGeom>
            <a:gradFill>
              <a:gsLst>
                <a:gs pos="0">
                  <a:srgbClr val="BB362F"/>
                </a:gs>
                <a:gs pos="97512">
                  <a:srgbClr val="FF362F"/>
                </a:gs>
                <a:gs pos="100000">
                  <a:srgbClr val="FF362F"/>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75" name="Google Shape;575;p41"/>
            <p:cNvSpPr/>
            <p:nvPr/>
          </p:nvSpPr>
          <p:spPr>
            <a:xfrm>
              <a:off x="130446" y="130446"/>
              <a:ext cx="997414" cy="997414"/>
            </a:xfrm>
            <a:prstGeom prst="ellipse">
              <a:avLst/>
            </a:prstGeom>
            <a:gradFill>
              <a:gsLst>
                <a:gs pos="0">
                  <a:srgbClr val="FFFFFF"/>
                </a:gs>
                <a:gs pos="100000">
                  <a:srgbClr val="D0D4D9"/>
                </a:gs>
              </a:gsLst>
              <a:lin ang="2700000" scaled="0"/>
            </a:gradFill>
            <a:ln cap="flat" cmpd="sng" w="12700">
              <a:solidFill>
                <a:srgbClr val="FFFFFF"/>
              </a:solidFill>
              <a:prstDash val="solid"/>
              <a:miter lim="800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76" name="Google Shape;576;p41"/>
          <p:cNvGrpSpPr/>
          <p:nvPr/>
        </p:nvGrpSpPr>
        <p:grpSpPr>
          <a:xfrm rot="-2460701">
            <a:off x="3280869" y="1540321"/>
            <a:ext cx="534059" cy="179526"/>
            <a:chOff x="0" y="0"/>
            <a:chExt cx="674857" cy="234187"/>
          </a:xfrm>
        </p:grpSpPr>
        <p:cxnSp>
          <p:nvCxnSpPr>
            <p:cNvPr id="577" name="Google Shape;577;p41"/>
            <p:cNvCxnSpPr/>
            <p:nvPr/>
          </p:nvCxnSpPr>
          <p:spPr>
            <a:xfrm>
              <a:off x="0" y="117093"/>
              <a:ext cx="599988" cy="1"/>
            </a:xfrm>
            <a:prstGeom prst="straightConnector1">
              <a:avLst/>
            </a:prstGeom>
            <a:noFill/>
            <a:ln cap="flat" cmpd="sng" w="63500">
              <a:solidFill>
                <a:srgbClr val="A8A9AB"/>
              </a:solidFill>
              <a:prstDash val="solid"/>
              <a:miter lim="800000"/>
              <a:headEnd len="sm" w="sm" type="none"/>
              <a:tailEnd len="sm" w="sm" type="none"/>
            </a:ln>
          </p:spPr>
        </p:cxnSp>
        <p:sp>
          <p:nvSpPr>
            <p:cNvPr id="578" name="Google Shape;578;p41"/>
            <p:cNvSpPr/>
            <p:nvPr/>
          </p:nvSpPr>
          <p:spPr>
            <a:xfrm>
              <a:off x="440670" y="0"/>
              <a:ext cx="234187" cy="234187"/>
            </a:xfrm>
            <a:prstGeom prst="ellipse">
              <a:avLst/>
            </a:prstGeom>
            <a:gradFill>
              <a:gsLst>
                <a:gs pos="0">
                  <a:srgbClr val="FFFFFF"/>
                </a:gs>
                <a:gs pos="100000">
                  <a:srgbClr val="D0D4D9"/>
                </a:gs>
              </a:gsLst>
              <a:lin ang="2700000" scaled="0"/>
            </a:gradFill>
            <a:ln cap="flat" cmpd="sng" w="9525">
              <a:solidFill>
                <a:srgbClr val="FFFFFF"/>
              </a:solidFill>
              <a:prstDash val="solid"/>
              <a:miter lim="800000"/>
              <a:headEnd len="sm" w="sm" type="none"/>
              <a:tailEnd len="sm" w="sm" type="none"/>
            </a:ln>
            <a:effectLst>
              <a:outerShdw blurRad="63500" rotWithShape="0" dir="2452698" dist="22012">
                <a:srgbClr val="000000">
                  <a:alpha val="19215"/>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79" name="Google Shape;579;p41"/>
            <p:cNvSpPr/>
            <p:nvPr/>
          </p:nvSpPr>
          <p:spPr>
            <a:xfrm>
              <a:off x="488752" y="48082"/>
              <a:ext cx="138023" cy="138023"/>
            </a:xfrm>
            <a:prstGeom prst="ellipse">
              <a:avLst/>
            </a:prstGeom>
            <a:gradFill>
              <a:gsLst>
                <a:gs pos="0">
                  <a:srgbClr val="BB362F"/>
                </a:gs>
                <a:gs pos="97512">
                  <a:srgbClr val="FF362F"/>
                </a:gs>
                <a:gs pos="100000">
                  <a:srgbClr val="FF362F"/>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580" name="Google Shape;580;p41"/>
          <p:cNvSpPr txBox="1"/>
          <p:nvPr/>
        </p:nvSpPr>
        <p:spPr>
          <a:xfrm>
            <a:off x="-367154" y="2614763"/>
            <a:ext cx="2997200" cy="1177245"/>
          </a:xfrm>
          <a:prstGeom prst="rect">
            <a:avLst/>
          </a:prstGeom>
          <a:noFill/>
          <a:ln>
            <a:noFill/>
          </a:ln>
        </p:spPr>
        <p:txBody>
          <a:bodyPr anchorCtr="0" anchor="t" bIns="34275" lIns="34275" spcFirstLastPara="1" rIns="34275" wrap="square" tIns="34275">
            <a:noAutofit/>
          </a:bodyPr>
          <a:lstStyle/>
          <a:p>
            <a:pPr indent="0" lvl="0" marL="0" marR="0" rtl="0" algn="r">
              <a:spcBef>
                <a:spcPts val="0"/>
              </a:spcBef>
              <a:spcAft>
                <a:spcPts val="0"/>
              </a:spcAft>
              <a:buNone/>
            </a:pPr>
            <a:r>
              <a:rPr b="0" i="0" lang="en" sz="2400" u="none" cap="none" strike="noStrike">
                <a:solidFill>
                  <a:srgbClr val="D1362F"/>
                </a:solidFill>
                <a:latin typeface="Quattrocento Sans"/>
                <a:ea typeface="Quattrocento Sans"/>
                <a:cs typeface="Quattrocento Sans"/>
                <a:sym typeface="Quattrocento Sans"/>
              </a:rPr>
              <a:t>INTEGRATED</a:t>
            </a:r>
            <a:r>
              <a:rPr b="0" i="0" lang="en" sz="2400" u="none" cap="none" strike="noStrike">
                <a:solidFill>
                  <a:srgbClr val="D1362F"/>
                </a:solidFill>
                <a:latin typeface="Quattrocento Sans"/>
                <a:ea typeface="Quattrocento Sans"/>
                <a:cs typeface="Quattrocento Sans"/>
                <a:sym typeface="Quattrocento Sans"/>
              </a:rPr>
              <a:t> </a:t>
            </a:r>
            <a:endParaRPr sz="1100"/>
          </a:p>
          <a:p>
            <a:pPr indent="0" lvl="0" marL="0" marR="0" rtl="0" algn="r">
              <a:spcBef>
                <a:spcPts val="0"/>
              </a:spcBef>
              <a:spcAft>
                <a:spcPts val="0"/>
              </a:spcAft>
              <a:buNone/>
            </a:pPr>
            <a:r>
              <a:rPr lang="en" sz="2400">
                <a:solidFill>
                  <a:srgbClr val="D1362F"/>
                </a:solidFill>
                <a:latin typeface="Quattrocento Sans"/>
                <a:ea typeface="Quattrocento Sans"/>
                <a:cs typeface="Quattrocento Sans"/>
                <a:sym typeface="Quattrocento Sans"/>
              </a:rPr>
              <a:t>SHOPPING</a:t>
            </a:r>
            <a:endParaRPr sz="1100"/>
          </a:p>
          <a:p>
            <a:pPr indent="0" lvl="0" marL="0" marR="0" rtl="0" algn="r">
              <a:spcBef>
                <a:spcPts val="0"/>
              </a:spcBef>
              <a:spcAft>
                <a:spcPts val="0"/>
              </a:spcAft>
              <a:buNone/>
            </a:pPr>
            <a:r>
              <a:rPr lang="en" sz="2400">
                <a:solidFill>
                  <a:srgbClr val="D1362F"/>
                </a:solidFill>
                <a:latin typeface="Quattrocento Sans"/>
                <a:ea typeface="Quattrocento Sans"/>
                <a:cs typeface="Quattrocento Sans"/>
                <a:sym typeface="Quattrocento Sans"/>
              </a:rPr>
              <a:t>EXPERIENCE</a:t>
            </a:r>
            <a:endParaRPr b="0" i="0" sz="2400" u="none" cap="none" strike="noStrike">
              <a:solidFill>
                <a:srgbClr val="D1362F"/>
              </a:solidFill>
              <a:latin typeface="Quattrocento Sans"/>
              <a:ea typeface="Quattrocento Sans"/>
              <a:cs typeface="Quattrocento Sans"/>
              <a:sym typeface="Quattrocento Sans"/>
            </a:endParaRPr>
          </a:p>
        </p:txBody>
      </p:sp>
      <p:grpSp>
        <p:nvGrpSpPr>
          <p:cNvPr id="581" name="Google Shape;581;p41"/>
          <p:cNvGrpSpPr/>
          <p:nvPr/>
        </p:nvGrpSpPr>
        <p:grpSpPr>
          <a:xfrm>
            <a:off x="4014341" y="2249055"/>
            <a:ext cx="995778" cy="964606"/>
            <a:chOff x="0" y="0"/>
            <a:chExt cx="1258306" cy="1258306"/>
          </a:xfrm>
        </p:grpSpPr>
        <p:sp>
          <p:nvSpPr>
            <p:cNvPr id="582" name="Google Shape;582;p41"/>
            <p:cNvSpPr/>
            <p:nvPr/>
          </p:nvSpPr>
          <p:spPr>
            <a:xfrm>
              <a:off x="0" y="0"/>
              <a:ext cx="1258306" cy="1258306"/>
            </a:xfrm>
            <a:prstGeom prst="ellipse">
              <a:avLst/>
            </a:prstGeom>
            <a:gradFill>
              <a:gsLst>
                <a:gs pos="0">
                  <a:srgbClr val="802194"/>
                </a:gs>
                <a:gs pos="501">
                  <a:srgbClr val="802194"/>
                </a:gs>
                <a:gs pos="99827">
                  <a:srgbClr val="C42194"/>
                </a:gs>
                <a:gs pos="100000">
                  <a:srgbClr val="C42194"/>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83" name="Google Shape;583;p41"/>
            <p:cNvSpPr/>
            <p:nvPr/>
          </p:nvSpPr>
          <p:spPr>
            <a:xfrm>
              <a:off x="130446" y="130446"/>
              <a:ext cx="997414" cy="997414"/>
            </a:xfrm>
            <a:prstGeom prst="ellipse">
              <a:avLst/>
            </a:prstGeom>
            <a:gradFill>
              <a:gsLst>
                <a:gs pos="0">
                  <a:srgbClr val="FFFFFF"/>
                </a:gs>
                <a:gs pos="100000">
                  <a:srgbClr val="D0D4D9"/>
                </a:gs>
              </a:gsLst>
              <a:lin ang="2700000" scaled="0"/>
            </a:gradFill>
            <a:ln cap="flat" cmpd="sng" w="12700">
              <a:solidFill>
                <a:srgbClr val="FFFFFF"/>
              </a:solidFill>
              <a:prstDash val="solid"/>
              <a:miter lim="800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84" name="Google Shape;584;p41"/>
          <p:cNvGrpSpPr/>
          <p:nvPr/>
        </p:nvGrpSpPr>
        <p:grpSpPr>
          <a:xfrm rot="-5400000">
            <a:off x="4274742" y="1920066"/>
            <a:ext cx="517340" cy="185327"/>
            <a:chOff x="0" y="0"/>
            <a:chExt cx="674857" cy="234187"/>
          </a:xfrm>
        </p:grpSpPr>
        <p:cxnSp>
          <p:nvCxnSpPr>
            <p:cNvPr id="585" name="Google Shape;585;p41"/>
            <p:cNvCxnSpPr/>
            <p:nvPr/>
          </p:nvCxnSpPr>
          <p:spPr>
            <a:xfrm>
              <a:off x="0" y="117093"/>
              <a:ext cx="599988" cy="1"/>
            </a:xfrm>
            <a:prstGeom prst="straightConnector1">
              <a:avLst/>
            </a:prstGeom>
            <a:noFill/>
            <a:ln cap="flat" cmpd="sng" w="63500">
              <a:solidFill>
                <a:srgbClr val="A8A9AB"/>
              </a:solidFill>
              <a:prstDash val="solid"/>
              <a:miter lim="800000"/>
              <a:headEnd len="sm" w="sm" type="none"/>
              <a:tailEnd len="sm" w="sm" type="none"/>
            </a:ln>
          </p:spPr>
        </p:cxnSp>
        <p:sp>
          <p:nvSpPr>
            <p:cNvPr id="586" name="Google Shape;586;p41"/>
            <p:cNvSpPr/>
            <p:nvPr/>
          </p:nvSpPr>
          <p:spPr>
            <a:xfrm>
              <a:off x="440670" y="0"/>
              <a:ext cx="234187" cy="234187"/>
            </a:xfrm>
            <a:prstGeom prst="ellipse">
              <a:avLst/>
            </a:prstGeom>
            <a:gradFill>
              <a:gsLst>
                <a:gs pos="0">
                  <a:srgbClr val="FFFFFF"/>
                </a:gs>
                <a:gs pos="100000">
                  <a:srgbClr val="D0D4D9"/>
                </a:gs>
              </a:gsLst>
              <a:lin ang="2700000" scaled="0"/>
            </a:gradFill>
            <a:ln cap="flat" cmpd="sng" w="9525">
              <a:solidFill>
                <a:srgbClr val="FFFFFF"/>
              </a:solidFill>
              <a:prstDash val="solid"/>
              <a:miter lim="800000"/>
              <a:headEnd len="sm" w="sm" type="none"/>
              <a:tailEnd len="sm" w="sm" type="none"/>
            </a:ln>
            <a:effectLst>
              <a:outerShdw blurRad="63500" rotWithShape="0" dir="2452698" dist="22012">
                <a:srgbClr val="000000">
                  <a:alpha val="19215"/>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87" name="Google Shape;587;p41"/>
            <p:cNvSpPr/>
            <p:nvPr/>
          </p:nvSpPr>
          <p:spPr>
            <a:xfrm>
              <a:off x="488752" y="48082"/>
              <a:ext cx="138023" cy="138023"/>
            </a:xfrm>
            <a:prstGeom prst="ellipse">
              <a:avLst/>
            </a:prstGeom>
            <a:gradFill>
              <a:gsLst>
                <a:gs pos="0">
                  <a:srgbClr val="802194"/>
                </a:gs>
                <a:gs pos="501">
                  <a:srgbClr val="802194"/>
                </a:gs>
                <a:gs pos="99827">
                  <a:srgbClr val="C42194"/>
                </a:gs>
                <a:gs pos="100000">
                  <a:srgbClr val="C42194"/>
                </a:gs>
              </a:gsLst>
              <a:path path="circle">
                <a:fillToRect b="100%" r="100%"/>
              </a:path>
              <a:tileRect l="-100%" t="-10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588" name="Google Shape;588;p41"/>
          <p:cNvSpPr txBox="1"/>
          <p:nvPr/>
        </p:nvSpPr>
        <p:spPr>
          <a:xfrm>
            <a:off x="3212860" y="3385663"/>
            <a:ext cx="2455778" cy="1177245"/>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B62194"/>
              </a:buClr>
              <a:buSzPts val="2400"/>
              <a:buFont typeface="Quattrocento Sans"/>
              <a:buNone/>
            </a:pPr>
            <a:r>
              <a:rPr b="0" i="0" lang="en" sz="2400" u="none" cap="none" strike="noStrike">
                <a:solidFill>
                  <a:srgbClr val="B62194"/>
                </a:solidFill>
                <a:latin typeface="Quattrocento Sans"/>
                <a:ea typeface="Quattrocento Sans"/>
                <a:cs typeface="Quattrocento Sans"/>
                <a:sym typeface="Quattrocento Sans"/>
              </a:rPr>
              <a:t>AUTO</a:t>
            </a:r>
            <a:r>
              <a:rPr b="0" i="0" lang="en" sz="2400" u="none" cap="none" strike="noStrike">
                <a:solidFill>
                  <a:srgbClr val="B62194"/>
                </a:solidFill>
                <a:latin typeface="Quattrocento Sans"/>
                <a:ea typeface="Quattrocento Sans"/>
                <a:cs typeface="Quattrocento Sans"/>
                <a:sym typeface="Quattrocento Sans"/>
              </a:rPr>
              <a:t> LOCATION DETECTION</a:t>
            </a:r>
            <a:r>
              <a:rPr b="0" i="0" lang="en" sz="2400" u="none" cap="none" strike="noStrike">
                <a:solidFill>
                  <a:srgbClr val="B62194"/>
                </a:solidFill>
                <a:latin typeface="Quattrocento Sans"/>
                <a:ea typeface="Quattrocento Sans"/>
                <a:cs typeface="Quattrocento Sans"/>
                <a:sym typeface="Quattrocento Sans"/>
              </a:rPr>
              <a:t>     </a:t>
            </a:r>
            <a:endParaRPr b="0" i="0" sz="2400" u="none" cap="none" strike="noStrike">
              <a:solidFill>
                <a:srgbClr val="B62194"/>
              </a:solidFill>
              <a:latin typeface="Quattrocento Sans"/>
              <a:ea typeface="Quattrocento Sans"/>
              <a:cs typeface="Quattrocento Sans"/>
              <a:sym typeface="Quattrocento Sans"/>
            </a:endParaRPr>
          </a:p>
        </p:txBody>
      </p:sp>
      <p:grpSp>
        <p:nvGrpSpPr>
          <p:cNvPr id="589" name="Google Shape;589;p41"/>
          <p:cNvGrpSpPr/>
          <p:nvPr/>
        </p:nvGrpSpPr>
        <p:grpSpPr>
          <a:xfrm>
            <a:off x="5439145" y="1681582"/>
            <a:ext cx="995779" cy="964606"/>
            <a:chOff x="0" y="0"/>
            <a:chExt cx="1258306" cy="1258306"/>
          </a:xfrm>
        </p:grpSpPr>
        <p:sp>
          <p:nvSpPr>
            <p:cNvPr id="590" name="Google Shape;590;p41"/>
            <p:cNvSpPr/>
            <p:nvPr/>
          </p:nvSpPr>
          <p:spPr>
            <a:xfrm>
              <a:off x="0" y="0"/>
              <a:ext cx="1258306" cy="1258306"/>
            </a:xfrm>
            <a:prstGeom prst="ellipse">
              <a:avLst/>
            </a:prstGeom>
            <a:gradFill>
              <a:gsLst>
                <a:gs pos="0">
                  <a:srgbClr val="65A800"/>
                </a:gs>
                <a:gs pos="1234">
                  <a:srgbClr val="65A800"/>
                </a:gs>
                <a:gs pos="99498">
                  <a:srgbClr val="ADC500"/>
                </a:gs>
                <a:gs pos="100000">
                  <a:srgbClr val="ADC500"/>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91" name="Google Shape;591;p41"/>
            <p:cNvSpPr/>
            <p:nvPr/>
          </p:nvSpPr>
          <p:spPr>
            <a:xfrm>
              <a:off x="130446" y="130446"/>
              <a:ext cx="997414" cy="997414"/>
            </a:xfrm>
            <a:prstGeom prst="ellipse">
              <a:avLst/>
            </a:prstGeom>
            <a:gradFill>
              <a:gsLst>
                <a:gs pos="0">
                  <a:srgbClr val="FFFFFF"/>
                </a:gs>
                <a:gs pos="100000">
                  <a:srgbClr val="D0D4D9"/>
                </a:gs>
              </a:gsLst>
              <a:lin ang="2700000" scaled="0"/>
            </a:gradFill>
            <a:ln cap="flat" cmpd="sng" w="12700">
              <a:solidFill>
                <a:srgbClr val="FFFFFF"/>
              </a:solidFill>
              <a:prstDash val="solid"/>
              <a:miter lim="800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592" name="Google Shape;592;p41"/>
          <p:cNvGrpSpPr/>
          <p:nvPr/>
        </p:nvGrpSpPr>
        <p:grpSpPr>
          <a:xfrm rot="-7976426">
            <a:off x="5200166" y="1556854"/>
            <a:ext cx="517340" cy="185328"/>
            <a:chOff x="0" y="0"/>
            <a:chExt cx="674857" cy="234187"/>
          </a:xfrm>
        </p:grpSpPr>
        <p:cxnSp>
          <p:nvCxnSpPr>
            <p:cNvPr id="593" name="Google Shape;593;p41"/>
            <p:cNvCxnSpPr/>
            <p:nvPr/>
          </p:nvCxnSpPr>
          <p:spPr>
            <a:xfrm>
              <a:off x="0" y="117093"/>
              <a:ext cx="599988" cy="1"/>
            </a:xfrm>
            <a:prstGeom prst="straightConnector1">
              <a:avLst/>
            </a:prstGeom>
            <a:noFill/>
            <a:ln cap="flat" cmpd="sng" w="63500">
              <a:solidFill>
                <a:srgbClr val="A8A9AB"/>
              </a:solidFill>
              <a:prstDash val="solid"/>
              <a:miter lim="800000"/>
              <a:headEnd len="sm" w="sm" type="none"/>
              <a:tailEnd len="sm" w="sm" type="none"/>
            </a:ln>
          </p:spPr>
        </p:cxnSp>
        <p:sp>
          <p:nvSpPr>
            <p:cNvPr id="594" name="Google Shape;594;p41"/>
            <p:cNvSpPr/>
            <p:nvPr/>
          </p:nvSpPr>
          <p:spPr>
            <a:xfrm>
              <a:off x="440670" y="0"/>
              <a:ext cx="234187" cy="234187"/>
            </a:xfrm>
            <a:prstGeom prst="ellipse">
              <a:avLst/>
            </a:prstGeom>
            <a:gradFill>
              <a:gsLst>
                <a:gs pos="0">
                  <a:srgbClr val="FFFFFF"/>
                </a:gs>
                <a:gs pos="100000">
                  <a:srgbClr val="D0D4D9"/>
                </a:gs>
              </a:gsLst>
              <a:lin ang="2700000" scaled="0"/>
            </a:gradFill>
            <a:ln cap="flat" cmpd="sng" w="9525">
              <a:solidFill>
                <a:srgbClr val="FFFFFF"/>
              </a:solidFill>
              <a:prstDash val="solid"/>
              <a:miter lim="800000"/>
              <a:headEnd len="sm" w="sm" type="none"/>
              <a:tailEnd len="sm" w="sm" type="none"/>
            </a:ln>
            <a:effectLst>
              <a:outerShdw blurRad="63500" rotWithShape="0" dir="2452698" dist="22012">
                <a:srgbClr val="000000">
                  <a:alpha val="19215"/>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95" name="Google Shape;595;p41"/>
            <p:cNvSpPr/>
            <p:nvPr/>
          </p:nvSpPr>
          <p:spPr>
            <a:xfrm>
              <a:off x="488752" y="48082"/>
              <a:ext cx="138023" cy="138023"/>
            </a:xfrm>
            <a:prstGeom prst="ellipse">
              <a:avLst/>
            </a:prstGeom>
            <a:gradFill>
              <a:gsLst>
                <a:gs pos="0">
                  <a:srgbClr val="65A800"/>
                </a:gs>
                <a:gs pos="1234">
                  <a:srgbClr val="65A800"/>
                </a:gs>
                <a:gs pos="99498">
                  <a:srgbClr val="ADC500"/>
                </a:gs>
                <a:gs pos="100000">
                  <a:srgbClr val="ADC500"/>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596" name="Google Shape;596;p41"/>
          <p:cNvSpPr txBox="1"/>
          <p:nvPr/>
        </p:nvSpPr>
        <p:spPr>
          <a:xfrm>
            <a:off x="5896106" y="2614852"/>
            <a:ext cx="2419759" cy="1177245"/>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ADC500"/>
              </a:buClr>
              <a:buSzPts val="2400"/>
              <a:buFont typeface="Quattrocento Sans"/>
              <a:buNone/>
            </a:pPr>
            <a:r>
              <a:rPr b="0" i="0" lang="en" sz="2400" u="none" cap="none" strike="noStrike">
                <a:solidFill>
                  <a:srgbClr val="ADC500"/>
                </a:solidFill>
                <a:latin typeface="Quattrocento Sans"/>
                <a:ea typeface="Quattrocento Sans"/>
                <a:cs typeface="Quattrocento Sans"/>
                <a:sym typeface="Quattrocento Sans"/>
              </a:rPr>
              <a:t>COMPLETELY</a:t>
            </a:r>
            <a:endParaRPr sz="1100"/>
          </a:p>
          <a:p>
            <a:pPr indent="0" lvl="0" marL="0" marR="0" rtl="0" algn="ctr">
              <a:lnSpc>
                <a:spcPct val="100000"/>
              </a:lnSpc>
              <a:spcBef>
                <a:spcPts val="0"/>
              </a:spcBef>
              <a:spcAft>
                <a:spcPts val="0"/>
              </a:spcAft>
              <a:buClr>
                <a:srgbClr val="ADC500"/>
              </a:buClr>
              <a:buSzPts val="2400"/>
              <a:buFont typeface="Quattrocento Sans"/>
              <a:buNone/>
            </a:pPr>
            <a:r>
              <a:rPr lang="en" sz="2400">
                <a:solidFill>
                  <a:srgbClr val="ADC500"/>
                </a:solidFill>
                <a:latin typeface="Quattrocento Sans"/>
                <a:ea typeface="Quattrocento Sans"/>
                <a:cs typeface="Quattrocento Sans"/>
                <a:sym typeface="Quattrocento Sans"/>
              </a:rPr>
              <a:t>CLOUD BASED</a:t>
            </a:r>
            <a:endParaRPr b="0" i="0" sz="2400" u="none" cap="none" strike="noStrike">
              <a:solidFill>
                <a:srgbClr val="ADC5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ADC500"/>
              </a:buClr>
              <a:buSzPts val="2400"/>
              <a:buFont typeface="Quattrocento Sans"/>
              <a:buNone/>
            </a:pPr>
            <a:r>
              <a:rPr b="0" i="0" lang="en" sz="2400" u="none" cap="none" strike="noStrike">
                <a:solidFill>
                  <a:srgbClr val="ADC500"/>
                </a:solidFill>
                <a:latin typeface="Quattrocento Sans"/>
                <a:ea typeface="Quattrocento Sans"/>
                <a:cs typeface="Quattrocento Sans"/>
                <a:sym typeface="Quattrocento Sans"/>
              </a:rPr>
              <a:t>AND SECURE </a:t>
            </a:r>
            <a:endParaRPr b="0" i="0" sz="2400" u="none" cap="none" strike="noStrike">
              <a:solidFill>
                <a:srgbClr val="ADC500"/>
              </a:solidFill>
              <a:latin typeface="Quattrocento Sans"/>
              <a:ea typeface="Quattrocento Sans"/>
              <a:cs typeface="Quattrocento Sans"/>
              <a:sym typeface="Quattrocento Sans"/>
            </a:endParaRPr>
          </a:p>
        </p:txBody>
      </p:sp>
      <p:grpSp>
        <p:nvGrpSpPr>
          <p:cNvPr id="597" name="Google Shape;597;p41"/>
          <p:cNvGrpSpPr/>
          <p:nvPr/>
        </p:nvGrpSpPr>
        <p:grpSpPr>
          <a:xfrm>
            <a:off x="6080888" y="383915"/>
            <a:ext cx="995779" cy="964607"/>
            <a:chOff x="0" y="0"/>
            <a:chExt cx="1258306" cy="1258306"/>
          </a:xfrm>
        </p:grpSpPr>
        <p:sp>
          <p:nvSpPr>
            <p:cNvPr id="598" name="Google Shape;598;p41"/>
            <p:cNvSpPr/>
            <p:nvPr/>
          </p:nvSpPr>
          <p:spPr>
            <a:xfrm>
              <a:off x="0" y="0"/>
              <a:ext cx="1258306" cy="1258306"/>
            </a:xfrm>
            <a:prstGeom prst="ellipse">
              <a:avLst/>
            </a:prstGeom>
            <a:gradFill>
              <a:gsLst>
                <a:gs pos="0">
                  <a:srgbClr val="0080D2"/>
                </a:gs>
                <a:gs pos="99498">
                  <a:srgbClr val="00B1D2"/>
                </a:gs>
                <a:gs pos="100000">
                  <a:srgbClr val="00B1D2"/>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599" name="Google Shape;599;p41"/>
            <p:cNvSpPr/>
            <p:nvPr/>
          </p:nvSpPr>
          <p:spPr>
            <a:xfrm>
              <a:off x="130446" y="130445"/>
              <a:ext cx="997414" cy="997414"/>
            </a:xfrm>
            <a:prstGeom prst="ellipse">
              <a:avLst/>
            </a:prstGeom>
            <a:gradFill>
              <a:gsLst>
                <a:gs pos="0">
                  <a:srgbClr val="FFFFFF"/>
                </a:gs>
                <a:gs pos="100000">
                  <a:srgbClr val="D0D4D9"/>
                </a:gs>
              </a:gsLst>
              <a:lin ang="2700000" scaled="0"/>
            </a:gradFill>
            <a:ln cap="flat" cmpd="sng" w="12700">
              <a:solidFill>
                <a:srgbClr val="FFFFFF"/>
              </a:solidFill>
              <a:prstDash val="solid"/>
              <a:miter lim="800000"/>
              <a:headEnd len="sm" w="sm" type="none"/>
              <a:tailEnd len="sm" w="sm" type="none"/>
            </a:ln>
            <a:effectLst>
              <a:outerShdw blurRad="101600" rotWithShape="0" dir="2452698" dist="123198">
                <a:srgbClr val="000000">
                  <a:alpha val="27058"/>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600" name="Google Shape;600;p41"/>
          <p:cNvGrpSpPr/>
          <p:nvPr/>
        </p:nvGrpSpPr>
        <p:grpSpPr>
          <a:xfrm flipH="1">
            <a:off x="5599453" y="749651"/>
            <a:ext cx="534058" cy="179527"/>
            <a:chOff x="0" y="0"/>
            <a:chExt cx="674857" cy="234187"/>
          </a:xfrm>
        </p:grpSpPr>
        <p:cxnSp>
          <p:nvCxnSpPr>
            <p:cNvPr id="601" name="Google Shape;601;p41"/>
            <p:cNvCxnSpPr/>
            <p:nvPr/>
          </p:nvCxnSpPr>
          <p:spPr>
            <a:xfrm>
              <a:off x="0" y="117093"/>
              <a:ext cx="599988" cy="1"/>
            </a:xfrm>
            <a:prstGeom prst="straightConnector1">
              <a:avLst/>
            </a:prstGeom>
            <a:noFill/>
            <a:ln cap="flat" cmpd="sng" w="63500">
              <a:solidFill>
                <a:srgbClr val="A8A9AB"/>
              </a:solidFill>
              <a:prstDash val="solid"/>
              <a:miter lim="800000"/>
              <a:headEnd len="sm" w="sm" type="none"/>
              <a:tailEnd len="sm" w="sm" type="none"/>
            </a:ln>
          </p:spPr>
        </p:cxnSp>
        <p:sp>
          <p:nvSpPr>
            <p:cNvPr id="602" name="Google Shape;602;p41"/>
            <p:cNvSpPr/>
            <p:nvPr/>
          </p:nvSpPr>
          <p:spPr>
            <a:xfrm>
              <a:off x="440670" y="0"/>
              <a:ext cx="234187" cy="234187"/>
            </a:xfrm>
            <a:prstGeom prst="ellipse">
              <a:avLst/>
            </a:prstGeom>
            <a:gradFill>
              <a:gsLst>
                <a:gs pos="0">
                  <a:srgbClr val="FFFFFF"/>
                </a:gs>
                <a:gs pos="100000">
                  <a:srgbClr val="D0D4D9"/>
                </a:gs>
              </a:gsLst>
              <a:lin ang="2700000" scaled="0"/>
            </a:gradFill>
            <a:ln cap="flat" cmpd="sng" w="9525">
              <a:solidFill>
                <a:srgbClr val="FFFFFF"/>
              </a:solidFill>
              <a:prstDash val="solid"/>
              <a:miter lim="800000"/>
              <a:headEnd len="sm" w="sm" type="none"/>
              <a:tailEnd len="sm" w="sm" type="none"/>
            </a:ln>
            <a:effectLst>
              <a:outerShdw blurRad="63500" rotWithShape="0" dir="2452698" dist="22012">
                <a:srgbClr val="000000">
                  <a:alpha val="19215"/>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03" name="Google Shape;603;p41"/>
            <p:cNvSpPr/>
            <p:nvPr/>
          </p:nvSpPr>
          <p:spPr>
            <a:xfrm>
              <a:off x="488752" y="48082"/>
              <a:ext cx="138023" cy="138023"/>
            </a:xfrm>
            <a:prstGeom prst="ellipse">
              <a:avLst/>
            </a:prstGeom>
            <a:gradFill>
              <a:gsLst>
                <a:gs pos="0">
                  <a:srgbClr val="0080D2"/>
                </a:gs>
                <a:gs pos="99498">
                  <a:srgbClr val="00B1D2"/>
                </a:gs>
                <a:gs pos="100000">
                  <a:srgbClr val="00B1D2"/>
                </a:gs>
              </a:gsLst>
              <a:lin ang="10800000"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604" name="Google Shape;604;p41"/>
          <p:cNvSpPr txBox="1"/>
          <p:nvPr/>
        </p:nvSpPr>
        <p:spPr>
          <a:xfrm>
            <a:off x="7176515" y="439161"/>
            <a:ext cx="2508866" cy="1177245"/>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b="1" lang="en" sz="2400">
                <a:solidFill>
                  <a:srgbClr val="00B1D2"/>
                </a:solidFill>
                <a:latin typeface="Quattrocento Sans"/>
                <a:ea typeface="Quattrocento Sans"/>
                <a:cs typeface="Quattrocento Sans"/>
                <a:sym typeface="Quattrocento Sans"/>
              </a:rPr>
              <a:t>SHORTER</a:t>
            </a:r>
            <a:endParaRPr sz="1100"/>
          </a:p>
          <a:p>
            <a:pPr indent="0" lvl="0" marL="0" marR="0" rtl="0" algn="l">
              <a:spcBef>
                <a:spcPts val="0"/>
              </a:spcBef>
              <a:spcAft>
                <a:spcPts val="0"/>
              </a:spcAft>
              <a:buNone/>
            </a:pPr>
            <a:r>
              <a:rPr b="1" i="0" lang="en" sz="2400" u="none" cap="none" strike="noStrike">
                <a:solidFill>
                  <a:srgbClr val="00B1D2"/>
                </a:solidFill>
                <a:latin typeface="Quattrocento Sans"/>
                <a:ea typeface="Quattrocento Sans"/>
                <a:cs typeface="Quattrocento Sans"/>
                <a:sym typeface="Quattrocento Sans"/>
              </a:rPr>
              <a:t>NAVIGATION</a:t>
            </a:r>
            <a:endParaRPr sz="1100"/>
          </a:p>
          <a:p>
            <a:pPr indent="0" lvl="0" marL="0" marR="0" rtl="0" algn="l">
              <a:spcBef>
                <a:spcPts val="0"/>
              </a:spcBef>
              <a:spcAft>
                <a:spcPts val="0"/>
              </a:spcAft>
              <a:buNone/>
            </a:pPr>
            <a:r>
              <a:rPr b="1" lang="en" sz="2400">
                <a:solidFill>
                  <a:srgbClr val="00B1D2"/>
                </a:solidFill>
                <a:latin typeface="Quattrocento Sans"/>
                <a:ea typeface="Quattrocento Sans"/>
                <a:cs typeface="Quattrocento Sans"/>
                <a:sym typeface="Quattrocento Sans"/>
              </a:rPr>
              <a:t>PATHS</a:t>
            </a:r>
            <a:endParaRPr b="0" i="0" sz="2400" u="none" cap="none" strike="noStrike">
              <a:solidFill>
                <a:srgbClr val="00B1D2"/>
              </a:solidFill>
              <a:latin typeface="Quattrocento Sans"/>
              <a:ea typeface="Quattrocento Sans"/>
              <a:cs typeface="Quattrocento Sans"/>
              <a:sym typeface="Quattrocento Sans"/>
            </a:endParaRPr>
          </a:p>
        </p:txBody>
      </p:sp>
      <p:pic>
        <p:nvPicPr>
          <p:cNvPr id="605" name="Google Shape;605;p41"/>
          <p:cNvPicPr preferRelativeResize="0"/>
          <p:nvPr/>
        </p:nvPicPr>
        <p:blipFill rotWithShape="1">
          <a:blip r:embed="rId3">
            <a:alphaModFix/>
          </a:blip>
          <a:srcRect b="0" l="0" r="0" t="0"/>
          <a:stretch/>
        </p:blipFill>
        <p:spPr>
          <a:xfrm>
            <a:off x="2702188" y="1796956"/>
            <a:ext cx="615512" cy="615509"/>
          </a:xfrm>
          <a:prstGeom prst="rect">
            <a:avLst/>
          </a:prstGeom>
          <a:noFill/>
          <a:ln>
            <a:noFill/>
          </a:ln>
        </p:spPr>
      </p:pic>
      <p:pic>
        <p:nvPicPr>
          <p:cNvPr id="606" name="Google Shape;606;p41"/>
          <p:cNvPicPr preferRelativeResize="0"/>
          <p:nvPr/>
        </p:nvPicPr>
        <p:blipFill rotWithShape="1">
          <a:blip r:embed="rId4">
            <a:alphaModFix/>
          </a:blip>
          <a:srcRect b="0" l="0" r="0" t="0"/>
          <a:stretch/>
        </p:blipFill>
        <p:spPr>
          <a:xfrm>
            <a:off x="4204474" y="2445220"/>
            <a:ext cx="615512" cy="615509"/>
          </a:xfrm>
          <a:prstGeom prst="rect">
            <a:avLst/>
          </a:prstGeom>
          <a:noFill/>
          <a:ln>
            <a:noFill/>
          </a:ln>
        </p:spPr>
      </p:pic>
      <p:pic>
        <p:nvPicPr>
          <p:cNvPr id="607" name="Google Shape;607;p41"/>
          <p:cNvPicPr preferRelativeResize="0"/>
          <p:nvPr/>
        </p:nvPicPr>
        <p:blipFill rotWithShape="1">
          <a:blip r:embed="rId5">
            <a:alphaModFix/>
          </a:blip>
          <a:srcRect b="0" l="0" r="0" t="0"/>
          <a:stretch/>
        </p:blipFill>
        <p:spPr>
          <a:xfrm>
            <a:off x="2123825" y="519089"/>
            <a:ext cx="615512" cy="615509"/>
          </a:xfrm>
          <a:prstGeom prst="rect">
            <a:avLst/>
          </a:prstGeom>
          <a:noFill/>
          <a:ln>
            <a:noFill/>
          </a:ln>
        </p:spPr>
      </p:pic>
      <p:pic>
        <p:nvPicPr>
          <p:cNvPr id="608" name="Google Shape;608;p41"/>
          <p:cNvPicPr preferRelativeResize="0"/>
          <p:nvPr/>
        </p:nvPicPr>
        <p:blipFill rotWithShape="1">
          <a:blip r:embed="rId6">
            <a:alphaModFix/>
          </a:blip>
          <a:srcRect b="0" l="0" r="0" t="0"/>
          <a:stretch/>
        </p:blipFill>
        <p:spPr>
          <a:xfrm>
            <a:off x="6283966" y="559651"/>
            <a:ext cx="615512" cy="615509"/>
          </a:xfrm>
          <a:prstGeom prst="rect">
            <a:avLst/>
          </a:prstGeom>
          <a:noFill/>
          <a:ln>
            <a:noFill/>
          </a:ln>
        </p:spPr>
      </p:pic>
      <p:pic>
        <p:nvPicPr>
          <p:cNvPr id="609" name="Google Shape;609;p41"/>
          <p:cNvPicPr preferRelativeResize="0"/>
          <p:nvPr/>
        </p:nvPicPr>
        <p:blipFill rotWithShape="1">
          <a:blip r:embed="rId7">
            <a:alphaModFix/>
          </a:blip>
          <a:srcRect b="0" l="0" r="0" t="0"/>
          <a:stretch/>
        </p:blipFill>
        <p:spPr>
          <a:xfrm>
            <a:off x="5634404" y="1856130"/>
            <a:ext cx="615512" cy="615509"/>
          </a:xfrm>
          <a:prstGeom prst="rect">
            <a:avLst/>
          </a:prstGeom>
          <a:noFill/>
          <a:ln>
            <a:noFill/>
          </a:ln>
        </p:spPr>
      </p:pic>
      <p:pic>
        <p:nvPicPr>
          <p:cNvPr id="610" name="Google Shape;610;p41"/>
          <p:cNvPicPr preferRelativeResize="0"/>
          <p:nvPr/>
        </p:nvPicPr>
        <p:blipFill rotWithShape="1">
          <a:blip r:embed="rId8">
            <a:alphaModFix/>
          </a:blip>
          <a:srcRect b="0" l="0" r="0" t="0"/>
          <a:stretch/>
        </p:blipFill>
        <p:spPr>
          <a:xfrm>
            <a:off x="226679" y="4516888"/>
            <a:ext cx="1224120" cy="562134"/>
          </a:xfrm>
          <a:prstGeom prst="rect">
            <a:avLst/>
          </a:prstGeom>
          <a:noFill/>
          <a:ln>
            <a:noFill/>
          </a:ln>
        </p:spPr>
      </p:pic>
      <p:pic>
        <p:nvPicPr>
          <p:cNvPr id="611" name="Google Shape;611;p41"/>
          <p:cNvPicPr preferRelativeResize="0"/>
          <p:nvPr/>
        </p:nvPicPr>
        <p:blipFill rotWithShape="1">
          <a:blip r:embed="rId9">
            <a:alphaModFix/>
          </a:blip>
          <a:srcRect b="0" l="0" r="0" t="0"/>
          <a:stretch/>
        </p:blipFill>
        <p:spPr>
          <a:xfrm>
            <a:off x="7633794" y="4730858"/>
            <a:ext cx="1466174" cy="412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42"/>
          <p:cNvSpPr/>
          <p:nvPr/>
        </p:nvSpPr>
        <p:spPr>
          <a:xfrm>
            <a:off x="73310" y="-25320"/>
            <a:ext cx="6877315" cy="76174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4500">
                <a:solidFill>
                  <a:srgbClr val="5B9BD5"/>
                </a:solidFill>
                <a:latin typeface="Calibri"/>
                <a:ea typeface="Calibri"/>
                <a:cs typeface="Calibri"/>
                <a:sym typeface="Calibri"/>
              </a:rPr>
              <a:t>COMPLETELY CLOUD BASED </a:t>
            </a:r>
            <a:endParaRPr b="1" sz="4500">
              <a:solidFill>
                <a:srgbClr val="5B9BD5"/>
              </a:solidFill>
              <a:latin typeface="Calibri"/>
              <a:ea typeface="Calibri"/>
              <a:cs typeface="Calibri"/>
              <a:sym typeface="Calibri"/>
            </a:endParaRPr>
          </a:p>
        </p:txBody>
      </p:sp>
      <p:grpSp>
        <p:nvGrpSpPr>
          <p:cNvPr id="617" name="Google Shape;617;p42"/>
          <p:cNvGrpSpPr/>
          <p:nvPr/>
        </p:nvGrpSpPr>
        <p:grpSpPr>
          <a:xfrm>
            <a:off x="85715" y="874708"/>
            <a:ext cx="5913610" cy="4063330"/>
            <a:chOff x="114287" y="0"/>
            <a:chExt cx="7884813" cy="5417773"/>
          </a:xfrm>
        </p:grpSpPr>
        <p:sp>
          <p:nvSpPr>
            <p:cNvPr id="618" name="Google Shape;618;p42"/>
            <p:cNvSpPr/>
            <p:nvPr/>
          </p:nvSpPr>
          <p:spPr>
            <a:xfrm>
              <a:off x="114287" y="0"/>
              <a:ext cx="4887430" cy="5417773"/>
            </a:xfrm>
            <a:prstGeom prst="roundRect">
              <a:avLst>
                <a:gd fmla="val 16667" name="adj"/>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42"/>
            <p:cNvSpPr txBox="1"/>
            <p:nvPr/>
          </p:nvSpPr>
          <p:spPr>
            <a:xfrm>
              <a:off x="352872" y="238585"/>
              <a:ext cx="4410260" cy="4940603"/>
            </a:xfrm>
            <a:prstGeom prst="rect">
              <a:avLst/>
            </a:prstGeom>
            <a:noFill/>
            <a:ln>
              <a:noFill/>
            </a:ln>
          </p:spPr>
          <p:txBody>
            <a:bodyPr anchorCtr="0" anchor="ctr" bIns="61925" lIns="61925" spcFirstLastPara="1" rIns="61925" wrap="square" tIns="61925">
              <a:noAutofit/>
            </a:bodyPr>
            <a:lstStyle/>
            <a:p>
              <a:pPr indent="0" lvl="0" marL="0" marR="0" rtl="0" algn="ctr">
                <a:lnSpc>
                  <a:spcPct val="90000"/>
                </a:lnSpc>
                <a:spcBef>
                  <a:spcPts val="0"/>
                </a:spcBef>
                <a:spcAft>
                  <a:spcPts val="0"/>
                </a:spcAft>
                <a:buNone/>
              </a:pPr>
              <a:r>
                <a:rPr lang="en" sz="4900">
                  <a:solidFill>
                    <a:schemeClr val="lt1"/>
                  </a:solidFill>
                  <a:latin typeface="Calibri"/>
                  <a:ea typeface="Calibri"/>
                  <a:cs typeface="Calibri"/>
                  <a:sym typeface="Calibri"/>
                </a:rPr>
                <a:t> </a:t>
              </a:r>
              <a:endParaRPr sz="4900">
                <a:solidFill>
                  <a:schemeClr val="lt1"/>
                </a:solidFill>
                <a:latin typeface="Calibri"/>
                <a:ea typeface="Calibri"/>
                <a:cs typeface="Calibri"/>
                <a:sym typeface="Calibri"/>
              </a:endParaRPr>
            </a:p>
          </p:txBody>
        </p:sp>
        <p:sp>
          <p:nvSpPr>
            <p:cNvPr id="620" name="Google Shape;620;p42"/>
            <p:cNvSpPr/>
            <p:nvPr/>
          </p:nvSpPr>
          <p:spPr>
            <a:xfrm rot="-61746">
              <a:off x="5106485" y="2501472"/>
              <a:ext cx="166311" cy="320283"/>
            </a:xfrm>
            <a:prstGeom prst="rightArrow">
              <a:avLst>
                <a:gd fmla="val 60000" name="adj1"/>
                <a:gd fmla="val 50000" name="adj2"/>
              </a:avLst>
            </a:prstGeom>
            <a:solidFill>
              <a:srgbClr val="B3CAE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42"/>
            <p:cNvSpPr txBox="1"/>
            <p:nvPr/>
          </p:nvSpPr>
          <p:spPr>
            <a:xfrm rot="-61746">
              <a:off x="5106489" y="2565977"/>
              <a:ext cx="116418" cy="1921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000">
                <a:solidFill>
                  <a:schemeClr val="lt1"/>
                </a:solidFill>
                <a:latin typeface="Calibri"/>
                <a:ea typeface="Calibri"/>
                <a:cs typeface="Calibri"/>
                <a:sym typeface="Calibri"/>
              </a:endParaRPr>
            </a:p>
          </p:txBody>
        </p:sp>
        <p:sp>
          <p:nvSpPr>
            <p:cNvPr id="622" name="Google Shape;622;p42"/>
            <p:cNvSpPr/>
            <p:nvPr/>
          </p:nvSpPr>
          <p:spPr>
            <a:xfrm>
              <a:off x="5366864" y="0"/>
              <a:ext cx="2632236" cy="5269578"/>
            </a:xfrm>
            <a:prstGeom prst="roundRect">
              <a:avLst>
                <a:gd fmla="val 16667" name="adj"/>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3" name="Google Shape;623;p42"/>
            <p:cNvSpPr txBox="1"/>
            <p:nvPr/>
          </p:nvSpPr>
          <p:spPr>
            <a:xfrm>
              <a:off x="5495359" y="128495"/>
              <a:ext cx="2375246" cy="5012588"/>
            </a:xfrm>
            <a:prstGeom prst="rect">
              <a:avLst/>
            </a:prstGeom>
            <a:noFill/>
            <a:ln>
              <a:noFill/>
            </a:ln>
          </p:spPr>
          <p:txBody>
            <a:bodyPr anchorCtr="0" anchor="ctr" bIns="61925" lIns="61925" spcFirstLastPara="1" rIns="61925" wrap="square" tIns="61925">
              <a:noAutofit/>
            </a:bodyPr>
            <a:lstStyle/>
            <a:p>
              <a:pPr indent="0" lvl="0" marL="0" marR="0" rtl="0" algn="ctr">
                <a:lnSpc>
                  <a:spcPct val="90000"/>
                </a:lnSpc>
                <a:spcBef>
                  <a:spcPts val="0"/>
                </a:spcBef>
                <a:spcAft>
                  <a:spcPts val="0"/>
                </a:spcAft>
                <a:buNone/>
              </a:pPr>
              <a:r>
                <a:rPr lang="en" sz="4900">
                  <a:solidFill>
                    <a:schemeClr val="lt1"/>
                  </a:solidFill>
                  <a:latin typeface="Calibri"/>
                  <a:ea typeface="Calibri"/>
                  <a:cs typeface="Calibri"/>
                  <a:sym typeface="Calibri"/>
                </a:rPr>
                <a:t> </a:t>
              </a:r>
              <a:endParaRPr sz="4900">
                <a:solidFill>
                  <a:schemeClr val="lt1"/>
                </a:solidFill>
                <a:latin typeface="Calibri"/>
                <a:ea typeface="Calibri"/>
                <a:cs typeface="Calibri"/>
                <a:sym typeface="Calibri"/>
              </a:endParaRPr>
            </a:p>
          </p:txBody>
        </p:sp>
      </p:grpSp>
      <p:grpSp>
        <p:nvGrpSpPr>
          <p:cNvPr id="624" name="Google Shape;624;p42"/>
          <p:cNvGrpSpPr/>
          <p:nvPr/>
        </p:nvGrpSpPr>
        <p:grpSpPr>
          <a:xfrm>
            <a:off x="6031925" y="453602"/>
            <a:ext cx="3499057" cy="1465062"/>
            <a:chOff x="-1" y="0"/>
            <a:chExt cx="4665408" cy="1953414"/>
          </a:xfrm>
        </p:grpSpPr>
        <p:pic>
          <p:nvPicPr>
            <p:cNvPr descr="Untitled-1.png" id="625" name="Google Shape;625;p42"/>
            <p:cNvPicPr preferRelativeResize="0"/>
            <p:nvPr/>
          </p:nvPicPr>
          <p:blipFill rotWithShape="1">
            <a:blip r:embed="rId5">
              <a:alphaModFix/>
            </a:blip>
            <a:srcRect b="0" l="0" r="22717" t="0"/>
            <a:stretch/>
          </p:blipFill>
          <p:spPr>
            <a:xfrm flipH="1" rot="-475761">
              <a:off x="1751179" y="193519"/>
              <a:ext cx="2866916" cy="884623"/>
            </a:xfrm>
            <a:prstGeom prst="rect">
              <a:avLst/>
            </a:prstGeom>
            <a:noFill/>
            <a:ln>
              <a:noFill/>
            </a:ln>
          </p:spPr>
        </p:pic>
        <p:pic>
          <p:nvPicPr>
            <p:cNvPr descr="Untitled-1.png" id="626" name="Google Shape;626;p42"/>
            <p:cNvPicPr preferRelativeResize="0"/>
            <p:nvPr/>
          </p:nvPicPr>
          <p:blipFill rotWithShape="1">
            <a:blip r:embed="rId5">
              <a:alphaModFix/>
            </a:blip>
            <a:srcRect b="0" l="0" r="21742" t="0"/>
            <a:stretch/>
          </p:blipFill>
          <p:spPr>
            <a:xfrm rot="-1573563">
              <a:off x="122327" y="800365"/>
              <a:ext cx="1420903" cy="884623"/>
            </a:xfrm>
            <a:prstGeom prst="rect">
              <a:avLst/>
            </a:prstGeom>
            <a:noFill/>
            <a:ln>
              <a:noFill/>
            </a:ln>
          </p:spPr>
        </p:pic>
      </p:grpSp>
      <p:sp>
        <p:nvSpPr>
          <p:cNvPr id="627" name="Google Shape;627;p42"/>
          <p:cNvSpPr/>
          <p:nvPr/>
        </p:nvSpPr>
        <p:spPr>
          <a:xfrm rot="-957037">
            <a:off x="6522302" y="675071"/>
            <a:ext cx="2328551" cy="617585"/>
          </a:xfrm>
          <a:prstGeom prst="rect">
            <a:avLst/>
          </a:prstGeom>
          <a:gradFill>
            <a:gsLst>
              <a:gs pos="0">
                <a:srgbClr val="0CB100"/>
              </a:gs>
              <a:gs pos="2419">
                <a:srgbClr val="0CB100"/>
              </a:gs>
              <a:gs pos="29316">
                <a:srgbClr val="85CE02"/>
              </a:gs>
              <a:gs pos="100000">
                <a:srgbClr val="FFEA03"/>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inyPPT.png" id="628" name="Google Shape;628;p42"/>
          <p:cNvPicPr preferRelativeResize="0"/>
          <p:nvPr/>
        </p:nvPicPr>
        <p:blipFill rotWithShape="1">
          <a:blip r:embed="rId6">
            <a:alphaModFix/>
          </a:blip>
          <a:srcRect b="0" l="0" r="0" t="0"/>
          <a:stretch/>
        </p:blipFill>
        <p:spPr>
          <a:xfrm rot="-957037">
            <a:off x="6869005" y="856848"/>
            <a:ext cx="363138" cy="617586"/>
          </a:xfrm>
          <a:prstGeom prst="rect">
            <a:avLst/>
          </a:prstGeom>
          <a:noFill/>
          <a:ln>
            <a:noFill/>
          </a:ln>
        </p:spPr>
      </p:pic>
      <p:sp>
        <p:nvSpPr>
          <p:cNvPr id="629" name="Google Shape;629;p42"/>
          <p:cNvSpPr/>
          <p:nvPr/>
        </p:nvSpPr>
        <p:spPr>
          <a:xfrm rot="-957037">
            <a:off x="6653930" y="768257"/>
            <a:ext cx="153741" cy="381508"/>
          </a:xfrm>
          <a:custGeom>
            <a:rect b="b" l="l" r="r" t="t"/>
            <a:pathLst>
              <a:path extrusionOk="0" h="21567" w="21519">
                <a:moveTo>
                  <a:pt x="93" y="11985"/>
                </a:moveTo>
                <a:cubicBezTo>
                  <a:pt x="-31" y="13499"/>
                  <a:pt x="-31" y="15014"/>
                  <a:pt x="93" y="16529"/>
                </a:cubicBezTo>
                <a:cubicBezTo>
                  <a:pt x="153" y="17261"/>
                  <a:pt x="242" y="17994"/>
                  <a:pt x="361" y="18725"/>
                </a:cubicBezTo>
                <a:cubicBezTo>
                  <a:pt x="614" y="19417"/>
                  <a:pt x="1470" y="20062"/>
                  <a:pt x="2802" y="20565"/>
                </a:cubicBezTo>
                <a:cubicBezTo>
                  <a:pt x="3522" y="20836"/>
                  <a:pt x="4368" y="21060"/>
                  <a:pt x="5312" y="21218"/>
                </a:cubicBezTo>
                <a:cubicBezTo>
                  <a:pt x="6973" y="21494"/>
                  <a:pt x="8818" y="21549"/>
                  <a:pt x="10618" y="21564"/>
                </a:cubicBezTo>
                <a:cubicBezTo>
                  <a:pt x="12498" y="21579"/>
                  <a:pt x="14412" y="21551"/>
                  <a:pt x="16170" y="21280"/>
                </a:cubicBezTo>
                <a:cubicBezTo>
                  <a:pt x="17631" y="21055"/>
                  <a:pt x="18870" y="20676"/>
                  <a:pt x="19756" y="20197"/>
                </a:cubicBezTo>
                <a:cubicBezTo>
                  <a:pt x="20692" y="19690"/>
                  <a:pt x="21194" y="19094"/>
                  <a:pt x="21200" y="18483"/>
                </a:cubicBezTo>
                <a:cubicBezTo>
                  <a:pt x="21337" y="17611"/>
                  <a:pt x="21429" y="16738"/>
                  <a:pt x="21476" y="15865"/>
                </a:cubicBezTo>
                <a:cubicBezTo>
                  <a:pt x="21569" y="14129"/>
                  <a:pt x="21485" y="12393"/>
                  <a:pt x="21476" y="10657"/>
                </a:cubicBezTo>
                <a:cubicBezTo>
                  <a:pt x="21466" y="8921"/>
                  <a:pt x="21531" y="7185"/>
                  <a:pt x="21476" y="5449"/>
                </a:cubicBezTo>
                <a:cubicBezTo>
                  <a:pt x="21444" y="4468"/>
                  <a:pt x="21375" y="3487"/>
                  <a:pt x="21267" y="2507"/>
                </a:cubicBezTo>
                <a:cubicBezTo>
                  <a:pt x="21400" y="2141"/>
                  <a:pt x="21219" y="1775"/>
                  <a:pt x="20767" y="1454"/>
                </a:cubicBezTo>
                <a:cubicBezTo>
                  <a:pt x="20322" y="1138"/>
                  <a:pt x="19628" y="876"/>
                  <a:pt x="18820" y="663"/>
                </a:cubicBezTo>
                <a:cubicBezTo>
                  <a:pt x="18138" y="483"/>
                  <a:pt x="17387" y="342"/>
                  <a:pt x="16591" y="242"/>
                </a:cubicBezTo>
                <a:cubicBezTo>
                  <a:pt x="14781" y="59"/>
                  <a:pt x="12905" y="-21"/>
                  <a:pt x="11029" y="4"/>
                </a:cubicBezTo>
                <a:cubicBezTo>
                  <a:pt x="9606" y="23"/>
                  <a:pt x="8193" y="103"/>
                  <a:pt x="6821" y="242"/>
                </a:cubicBezTo>
                <a:cubicBezTo>
                  <a:pt x="5772" y="365"/>
                  <a:pt x="4819" y="576"/>
                  <a:pt x="4036" y="858"/>
                </a:cubicBezTo>
                <a:cubicBezTo>
                  <a:pt x="2734" y="1328"/>
                  <a:pt x="1981" y="1962"/>
                  <a:pt x="1932" y="2629"/>
                </a:cubicBezTo>
                <a:cubicBezTo>
                  <a:pt x="1934" y="3428"/>
                  <a:pt x="1935" y="4227"/>
                  <a:pt x="1936" y="5026"/>
                </a:cubicBezTo>
                <a:cubicBezTo>
                  <a:pt x="1938" y="6621"/>
                  <a:pt x="1938" y="8216"/>
                  <a:pt x="1936" y="9811"/>
                </a:cubicBezTo>
              </a:path>
            </a:pathLst>
          </a:custGeom>
          <a:noFill/>
          <a:ln cap="flat" cmpd="sng" w="25400">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42"/>
          <p:cNvSpPr txBox="1"/>
          <p:nvPr/>
        </p:nvSpPr>
        <p:spPr>
          <a:xfrm rot="-957037">
            <a:off x="6657506" y="1053730"/>
            <a:ext cx="437500" cy="382906"/>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000">
                <a:solidFill>
                  <a:schemeClr val="dk1"/>
                </a:solidFill>
                <a:latin typeface="Impact"/>
                <a:ea typeface="Impact"/>
                <a:cs typeface="Impact"/>
                <a:sym typeface="Impact"/>
              </a:rPr>
              <a:t>01</a:t>
            </a:r>
            <a:endParaRPr sz="1100"/>
          </a:p>
        </p:txBody>
      </p:sp>
      <p:sp>
        <p:nvSpPr>
          <p:cNvPr id="631" name="Google Shape;631;p42"/>
          <p:cNvSpPr txBox="1"/>
          <p:nvPr/>
        </p:nvSpPr>
        <p:spPr>
          <a:xfrm rot="-957037">
            <a:off x="7237711" y="609251"/>
            <a:ext cx="1577409" cy="530915"/>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500">
                <a:solidFill>
                  <a:schemeClr val="dk1"/>
                </a:solidFill>
                <a:latin typeface="Calibri"/>
                <a:ea typeface="Calibri"/>
                <a:cs typeface="Calibri"/>
                <a:sym typeface="Calibri"/>
              </a:rPr>
              <a:t>HIGHLY </a:t>
            </a:r>
            <a:endParaRPr sz="1100"/>
          </a:p>
          <a:p>
            <a:pPr indent="0" lvl="0" marL="0" marR="0" rtl="0" algn="ctr">
              <a:spcBef>
                <a:spcPts val="0"/>
              </a:spcBef>
              <a:spcAft>
                <a:spcPts val="0"/>
              </a:spcAft>
              <a:buNone/>
            </a:pPr>
            <a:r>
              <a:rPr lang="en" sz="1500">
                <a:solidFill>
                  <a:schemeClr val="dk1"/>
                </a:solidFill>
                <a:latin typeface="Calibri"/>
                <a:ea typeface="Calibri"/>
                <a:cs typeface="Calibri"/>
                <a:sym typeface="Calibri"/>
              </a:rPr>
              <a:t>SCALABLE</a:t>
            </a:r>
            <a:endParaRPr sz="1500">
              <a:solidFill>
                <a:schemeClr val="dk1"/>
              </a:solidFill>
              <a:latin typeface="Calibri"/>
              <a:ea typeface="Calibri"/>
              <a:cs typeface="Calibri"/>
              <a:sym typeface="Calibri"/>
            </a:endParaRPr>
          </a:p>
        </p:txBody>
      </p:sp>
      <p:grpSp>
        <p:nvGrpSpPr>
          <p:cNvPr id="632" name="Google Shape;632;p42"/>
          <p:cNvGrpSpPr/>
          <p:nvPr/>
        </p:nvGrpSpPr>
        <p:grpSpPr>
          <a:xfrm rot="-400828">
            <a:off x="5935719" y="3377992"/>
            <a:ext cx="3333116" cy="2052343"/>
            <a:chOff x="8423" y="-64622"/>
            <a:chExt cx="4444154" cy="2736455"/>
          </a:xfrm>
        </p:grpSpPr>
        <p:pic>
          <p:nvPicPr>
            <p:cNvPr descr="Untitled-1.png" id="633" name="Google Shape;633;p42"/>
            <p:cNvPicPr preferRelativeResize="0"/>
            <p:nvPr/>
          </p:nvPicPr>
          <p:blipFill rotWithShape="1">
            <a:blip r:embed="rId5">
              <a:alphaModFix/>
            </a:blip>
            <a:srcRect b="0" l="0" r="22717" t="0"/>
            <a:stretch/>
          </p:blipFill>
          <p:spPr>
            <a:xfrm flipH="1" rot="1866579">
              <a:off x="1563288" y="1110188"/>
              <a:ext cx="2866916" cy="884623"/>
            </a:xfrm>
            <a:prstGeom prst="rect">
              <a:avLst/>
            </a:prstGeom>
            <a:noFill/>
            <a:ln>
              <a:noFill/>
            </a:ln>
          </p:spPr>
        </p:pic>
        <p:pic>
          <p:nvPicPr>
            <p:cNvPr descr="Untitled-1.png" id="634" name="Google Shape;634;p42"/>
            <p:cNvPicPr preferRelativeResize="0"/>
            <p:nvPr/>
          </p:nvPicPr>
          <p:blipFill rotWithShape="1">
            <a:blip r:embed="rId5">
              <a:alphaModFix/>
            </a:blip>
            <a:srcRect b="0" l="0" r="21742" t="0"/>
            <a:stretch/>
          </p:blipFill>
          <p:spPr>
            <a:xfrm rot="768777">
              <a:off x="88823" y="81920"/>
              <a:ext cx="1420902" cy="884623"/>
            </a:xfrm>
            <a:prstGeom prst="rect">
              <a:avLst/>
            </a:prstGeom>
            <a:noFill/>
            <a:ln>
              <a:noFill/>
            </a:ln>
          </p:spPr>
        </p:pic>
      </p:grpSp>
      <p:sp>
        <p:nvSpPr>
          <p:cNvPr id="635" name="Google Shape;635;p42"/>
          <p:cNvSpPr/>
          <p:nvPr/>
        </p:nvSpPr>
        <p:spPr>
          <a:xfrm rot="984475">
            <a:off x="6418934" y="3869550"/>
            <a:ext cx="2328552" cy="617586"/>
          </a:xfrm>
          <a:prstGeom prst="rect">
            <a:avLst/>
          </a:prstGeom>
          <a:gradFill>
            <a:gsLst>
              <a:gs pos="0">
                <a:srgbClr val="FF2E3D"/>
              </a:gs>
              <a:gs pos="29033">
                <a:srgbClr val="FF2E3D"/>
              </a:gs>
              <a:gs pos="50479">
                <a:srgbClr val="FF3B55"/>
              </a:gs>
              <a:gs pos="74482">
                <a:srgbClr val="FF486D"/>
              </a:gs>
              <a:gs pos="100000">
                <a:srgbClr val="FF486D"/>
              </a:gs>
            </a:gsLst>
            <a:lin ang="685541"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inyPPT.png" id="636" name="Google Shape;636;p42"/>
          <p:cNvPicPr preferRelativeResize="0"/>
          <p:nvPr/>
        </p:nvPicPr>
        <p:blipFill rotWithShape="1">
          <a:blip r:embed="rId6">
            <a:alphaModFix/>
          </a:blip>
          <a:srcRect b="0" l="0" r="0" t="0"/>
          <a:stretch/>
        </p:blipFill>
        <p:spPr>
          <a:xfrm rot="984475">
            <a:off x="6764080" y="3686451"/>
            <a:ext cx="363138" cy="617585"/>
          </a:xfrm>
          <a:prstGeom prst="rect">
            <a:avLst/>
          </a:prstGeom>
          <a:noFill/>
          <a:ln>
            <a:noFill/>
          </a:ln>
        </p:spPr>
      </p:pic>
      <p:sp>
        <p:nvSpPr>
          <p:cNvPr id="637" name="Google Shape;637;p42"/>
          <p:cNvSpPr/>
          <p:nvPr/>
        </p:nvSpPr>
        <p:spPr>
          <a:xfrm rot="984475">
            <a:off x="6779623" y="3366290"/>
            <a:ext cx="153742" cy="381509"/>
          </a:xfrm>
          <a:custGeom>
            <a:rect b="b" l="l" r="r" t="t"/>
            <a:pathLst>
              <a:path extrusionOk="0" h="21567" w="21519">
                <a:moveTo>
                  <a:pt x="93" y="11985"/>
                </a:moveTo>
                <a:cubicBezTo>
                  <a:pt x="-31" y="13499"/>
                  <a:pt x="-31" y="15014"/>
                  <a:pt x="93" y="16529"/>
                </a:cubicBezTo>
                <a:cubicBezTo>
                  <a:pt x="153" y="17261"/>
                  <a:pt x="242" y="17994"/>
                  <a:pt x="361" y="18725"/>
                </a:cubicBezTo>
                <a:cubicBezTo>
                  <a:pt x="614" y="19417"/>
                  <a:pt x="1470" y="20062"/>
                  <a:pt x="2802" y="20565"/>
                </a:cubicBezTo>
                <a:cubicBezTo>
                  <a:pt x="3522" y="20836"/>
                  <a:pt x="4368" y="21060"/>
                  <a:pt x="5312" y="21218"/>
                </a:cubicBezTo>
                <a:cubicBezTo>
                  <a:pt x="6973" y="21494"/>
                  <a:pt x="8818" y="21549"/>
                  <a:pt x="10618" y="21564"/>
                </a:cubicBezTo>
                <a:cubicBezTo>
                  <a:pt x="12498" y="21579"/>
                  <a:pt x="14412" y="21551"/>
                  <a:pt x="16170" y="21280"/>
                </a:cubicBezTo>
                <a:cubicBezTo>
                  <a:pt x="17631" y="21055"/>
                  <a:pt x="18870" y="20676"/>
                  <a:pt x="19756" y="20197"/>
                </a:cubicBezTo>
                <a:cubicBezTo>
                  <a:pt x="20692" y="19690"/>
                  <a:pt x="21194" y="19094"/>
                  <a:pt x="21200" y="18483"/>
                </a:cubicBezTo>
                <a:cubicBezTo>
                  <a:pt x="21337" y="17611"/>
                  <a:pt x="21429" y="16738"/>
                  <a:pt x="21476" y="15865"/>
                </a:cubicBezTo>
                <a:cubicBezTo>
                  <a:pt x="21569" y="14129"/>
                  <a:pt x="21485" y="12393"/>
                  <a:pt x="21476" y="10657"/>
                </a:cubicBezTo>
                <a:cubicBezTo>
                  <a:pt x="21466" y="8921"/>
                  <a:pt x="21531" y="7185"/>
                  <a:pt x="21476" y="5449"/>
                </a:cubicBezTo>
                <a:cubicBezTo>
                  <a:pt x="21444" y="4468"/>
                  <a:pt x="21375" y="3487"/>
                  <a:pt x="21267" y="2507"/>
                </a:cubicBezTo>
                <a:cubicBezTo>
                  <a:pt x="21400" y="2141"/>
                  <a:pt x="21219" y="1775"/>
                  <a:pt x="20767" y="1454"/>
                </a:cubicBezTo>
                <a:cubicBezTo>
                  <a:pt x="20322" y="1138"/>
                  <a:pt x="19628" y="876"/>
                  <a:pt x="18820" y="663"/>
                </a:cubicBezTo>
                <a:cubicBezTo>
                  <a:pt x="18138" y="483"/>
                  <a:pt x="17387" y="342"/>
                  <a:pt x="16591" y="242"/>
                </a:cubicBezTo>
                <a:cubicBezTo>
                  <a:pt x="14781" y="59"/>
                  <a:pt x="12905" y="-21"/>
                  <a:pt x="11029" y="4"/>
                </a:cubicBezTo>
                <a:cubicBezTo>
                  <a:pt x="9606" y="23"/>
                  <a:pt x="8193" y="103"/>
                  <a:pt x="6821" y="242"/>
                </a:cubicBezTo>
                <a:cubicBezTo>
                  <a:pt x="5772" y="365"/>
                  <a:pt x="4819" y="576"/>
                  <a:pt x="4036" y="858"/>
                </a:cubicBezTo>
                <a:cubicBezTo>
                  <a:pt x="2734" y="1328"/>
                  <a:pt x="1981" y="1962"/>
                  <a:pt x="1932" y="2629"/>
                </a:cubicBezTo>
                <a:cubicBezTo>
                  <a:pt x="1934" y="3428"/>
                  <a:pt x="1935" y="4227"/>
                  <a:pt x="1936" y="5026"/>
                </a:cubicBezTo>
                <a:cubicBezTo>
                  <a:pt x="1938" y="6621"/>
                  <a:pt x="1938" y="8216"/>
                  <a:pt x="1936" y="9811"/>
                </a:cubicBezTo>
              </a:path>
            </a:pathLst>
          </a:custGeom>
          <a:noFill/>
          <a:ln cap="flat" cmpd="sng" w="25400">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8" name="Google Shape;638;p42"/>
          <p:cNvSpPr txBox="1"/>
          <p:nvPr/>
        </p:nvSpPr>
        <p:spPr>
          <a:xfrm rot="984475">
            <a:off x="6570477" y="3679481"/>
            <a:ext cx="437500" cy="382906"/>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000">
                <a:solidFill>
                  <a:schemeClr val="dk1"/>
                </a:solidFill>
                <a:latin typeface="Impact"/>
                <a:ea typeface="Impact"/>
                <a:cs typeface="Impact"/>
                <a:sym typeface="Impact"/>
              </a:rPr>
              <a:t>04</a:t>
            </a:r>
            <a:endParaRPr sz="1100"/>
          </a:p>
        </p:txBody>
      </p:sp>
      <p:sp>
        <p:nvSpPr>
          <p:cNvPr id="639" name="Google Shape;639;p42"/>
          <p:cNvSpPr txBox="1"/>
          <p:nvPr/>
        </p:nvSpPr>
        <p:spPr>
          <a:xfrm rot="984475">
            <a:off x="7366634" y="3999792"/>
            <a:ext cx="901822" cy="530915"/>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500">
                <a:solidFill>
                  <a:schemeClr val="dk1"/>
                </a:solidFill>
                <a:latin typeface="Calibri"/>
                <a:ea typeface="Calibri"/>
                <a:cs typeface="Calibri"/>
                <a:sym typeface="Calibri"/>
              </a:rPr>
              <a:t>SAFETY OF</a:t>
            </a:r>
            <a:endParaRPr sz="1100"/>
          </a:p>
          <a:p>
            <a:pPr indent="0" lvl="0" marL="0" marR="0" rtl="0" algn="ctr">
              <a:spcBef>
                <a:spcPts val="0"/>
              </a:spcBef>
              <a:spcAft>
                <a:spcPts val="0"/>
              </a:spcAft>
              <a:buNone/>
            </a:pPr>
            <a:r>
              <a:rPr lang="en" sz="1500">
                <a:solidFill>
                  <a:schemeClr val="dk1"/>
                </a:solidFill>
                <a:latin typeface="Calibri"/>
                <a:ea typeface="Calibri"/>
                <a:cs typeface="Calibri"/>
                <a:sym typeface="Calibri"/>
              </a:rPr>
              <a:t>DATA</a:t>
            </a:r>
            <a:endParaRPr sz="1500">
              <a:solidFill>
                <a:schemeClr val="dk1"/>
              </a:solidFill>
              <a:latin typeface="Calibri"/>
              <a:ea typeface="Calibri"/>
              <a:cs typeface="Calibri"/>
              <a:sym typeface="Calibri"/>
            </a:endParaRPr>
          </a:p>
        </p:txBody>
      </p:sp>
      <p:grpSp>
        <p:nvGrpSpPr>
          <p:cNvPr id="640" name="Google Shape;640;p42"/>
          <p:cNvGrpSpPr/>
          <p:nvPr/>
        </p:nvGrpSpPr>
        <p:grpSpPr>
          <a:xfrm>
            <a:off x="6003277" y="2694000"/>
            <a:ext cx="3486550" cy="1185824"/>
            <a:chOff x="-1" y="0"/>
            <a:chExt cx="4648731" cy="1581098"/>
          </a:xfrm>
        </p:grpSpPr>
        <p:pic>
          <p:nvPicPr>
            <p:cNvPr descr="Untitled-1.png" id="641" name="Google Shape;641;p42"/>
            <p:cNvPicPr preferRelativeResize="0"/>
            <p:nvPr/>
          </p:nvPicPr>
          <p:blipFill rotWithShape="1">
            <a:blip r:embed="rId5">
              <a:alphaModFix/>
            </a:blip>
            <a:srcRect b="0" l="0" r="22717" t="0"/>
            <a:stretch/>
          </p:blipFill>
          <p:spPr>
            <a:xfrm flipH="1" rot="834816">
              <a:off x="1717515" y="364765"/>
              <a:ext cx="2866916" cy="884623"/>
            </a:xfrm>
            <a:prstGeom prst="rect">
              <a:avLst/>
            </a:prstGeom>
            <a:noFill/>
            <a:ln>
              <a:noFill/>
            </a:ln>
          </p:spPr>
        </p:pic>
        <p:pic>
          <p:nvPicPr>
            <p:cNvPr descr="Untitled-1.png" id="642" name="Google Shape;642;p42"/>
            <p:cNvPicPr preferRelativeResize="0"/>
            <p:nvPr/>
          </p:nvPicPr>
          <p:blipFill rotWithShape="1">
            <a:blip r:embed="rId5">
              <a:alphaModFix/>
            </a:blip>
            <a:srcRect b="0" l="0" r="21742" t="0"/>
            <a:stretch/>
          </p:blipFill>
          <p:spPr>
            <a:xfrm rot="-262985">
              <a:off x="31725" y="53002"/>
              <a:ext cx="1420903" cy="884623"/>
            </a:xfrm>
            <a:prstGeom prst="rect">
              <a:avLst/>
            </a:prstGeom>
            <a:noFill/>
            <a:ln>
              <a:noFill/>
            </a:ln>
          </p:spPr>
        </p:pic>
      </p:grpSp>
      <p:sp>
        <p:nvSpPr>
          <p:cNvPr id="643" name="Google Shape;643;p42"/>
          <p:cNvSpPr/>
          <p:nvPr/>
        </p:nvSpPr>
        <p:spPr>
          <a:xfrm rot="353540">
            <a:off x="6600894" y="2774941"/>
            <a:ext cx="2328552" cy="617585"/>
          </a:xfrm>
          <a:prstGeom prst="rect">
            <a:avLst/>
          </a:prstGeom>
          <a:gradFill>
            <a:gsLst>
              <a:gs pos="0">
                <a:srgbClr val="4FACFE"/>
              </a:gs>
              <a:gs pos="22846">
                <a:srgbClr val="4FACFE"/>
              </a:gs>
              <a:gs pos="63342">
                <a:srgbClr val="28CFFE"/>
              </a:gs>
              <a:gs pos="100000">
                <a:srgbClr val="00F2FE"/>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inyPPT.png" id="644" name="Google Shape;644;p42"/>
          <p:cNvPicPr preferRelativeResize="0"/>
          <p:nvPr/>
        </p:nvPicPr>
        <p:blipFill rotWithShape="1">
          <a:blip r:embed="rId6">
            <a:alphaModFix/>
          </a:blip>
          <a:srcRect b="0" l="0" r="0" t="0"/>
          <a:stretch/>
        </p:blipFill>
        <p:spPr>
          <a:xfrm rot="353540">
            <a:off x="6964285" y="2697623"/>
            <a:ext cx="363138" cy="617585"/>
          </a:xfrm>
          <a:prstGeom prst="rect">
            <a:avLst/>
          </a:prstGeom>
          <a:noFill/>
          <a:ln>
            <a:noFill/>
          </a:ln>
        </p:spPr>
      </p:pic>
      <p:sp>
        <p:nvSpPr>
          <p:cNvPr id="645" name="Google Shape;645;p42"/>
          <p:cNvSpPr/>
          <p:nvPr/>
        </p:nvSpPr>
        <p:spPr>
          <a:xfrm rot="353540">
            <a:off x="6849047" y="2504890"/>
            <a:ext cx="153741" cy="381509"/>
          </a:xfrm>
          <a:custGeom>
            <a:rect b="b" l="l" r="r" t="t"/>
            <a:pathLst>
              <a:path extrusionOk="0" h="21567" w="21519">
                <a:moveTo>
                  <a:pt x="93" y="11985"/>
                </a:moveTo>
                <a:cubicBezTo>
                  <a:pt x="-31" y="13499"/>
                  <a:pt x="-31" y="15014"/>
                  <a:pt x="93" y="16529"/>
                </a:cubicBezTo>
                <a:cubicBezTo>
                  <a:pt x="153" y="17261"/>
                  <a:pt x="242" y="17994"/>
                  <a:pt x="361" y="18725"/>
                </a:cubicBezTo>
                <a:cubicBezTo>
                  <a:pt x="614" y="19417"/>
                  <a:pt x="1470" y="20062"/>
                  <a:pt x="2802" y="20565"/>
                </a:cubicBezTo>
                <a:cubicBezTo>
                  <a:pt x="3522" y="20836"/>
                  <a:pt x="4368" y="21060"/>
                  <a:pt x="5312" y="21218"/>
                </a:cubicBezTo>
                <a:cubicBezTo>
                  <a:pt x="6973" y="21494"/>
                  <a:pt x="8818" y="21549"/>
                  <a:pt x="10618" y="21564"/>
                </a:cubicBezTo>
                <a:cubicBezTo>
                  <a:pt x="12498" y="21579"/>
                  <a:pt x="14412" y="21551"/>
                  <a:pt x="16170" y="21280"/>
                </a:cubicBezTo>
                <a:cubicBezTo>
                  <a:pt x="17631" y="21055"/>
                  <a:pt x="18870" y="20676"/>
                  <a:pt x="19756" y="20197"/>
                </a:cubicBezTo>
                <a:cubicBezTo>
                  <a:pt x="20692" y="19690"/>
                  <a:pt x="21194" y="19094"/>
                  <a:pt x="21200" y="18483"/>
                </a:cubicBezTo>
                <a:cubicBezTo>
                  <a:pt x="21337" y="17611"/>
                  <a:pt x="21429" y="16738"/>
                  <a:pt x="21476" y="15865"/>
                </a:cubicBezTo>
                <a:cubicBezTo>
                  <a:pt x="21569" y="14129"/>
                  <a:pt x="21485" y="12393"/>
                  <a:pt x="21476" y="10657"/>
                </a:cubicBezTo>
                <a:cubicBezTo>
                  <a:pt x="21466" y="8921"/>
                  <a:pt x="21531" y="7185"/>
                  <a:pt x="21476" y="5449"/>
                </a:cubicBezTo>
                <a:cubicBezTo>
                  <a:pt x="21444" y="4468"/>
                  <a:pt x="21375" y="3487"/>
                  <a:pt x="21267" y="2507"/>
                </a:cubicBezTo>
                <a:cubicBezTo>
                  <a:pt x="21400" y="2141"/>
                  <a:pt x="21219" y="1775"/>
                  <a:pt x="20767" y="1454"/>
                </a:cubicBezTo>
                <a:cubicBezTo>
                  <a:pt x="20322" y="1138"/>
                  <a:pt x="19628" y="876"/>
                  <a:pt x="18820" y="663"/>
                </a:cubicBezTo>
                <a:cubicBezTo>
                  <a:pt x="18138" y="483"/>
                  <a:pt x="17387" y="342"/>
                  <a:pt x="16591" y="242"/>
                </a:cubicBezTo>
                <a:cubicBezTo>
                  <a:pt x="14781" y="59"/>
                  <a:pt x="12905" y="-21"/>
                  <a:pt x="11029" y="4"/>
                </a:cubicBezTo>
                <a:cubicBezTo>
                  <a:pt x="9606" y="23"/>
                  <a:pt x="8193" y="103"/>
                  <a:pt x="6821" y="242"/>
                </a:cubicBezTo>
                <a:cubicBezTo>
                  <a:pt x="5772" y="365"/>
                  <a:pt x="4819" y="576"/>
                  <a:pt x="4036" y="858"/>
                </a:cubicBezTo>
                <a:cubicBezTo>
                  <a:pt x="2734" y="1328"/>
                  <a:pt x="1981" y="1962"/>
                  <a:pt x="1932" y="2629"/>
                </a:cubicBezTo>
                <a:cubicBezTo>
                  <a:pt x="1934" y="3428"/>
                  <a:pt x="1935" y="4227"/>
                  <a:pt x="1936" y="5026"/>
                </a:cubicBezTo>
                <a:cubicBezTo>
                  <a:pt x="1938" y="6621"/>
                  <a:pt x="1938" y="8216"/>
                  <a:pt x="1936" y="9811"/>
                </a:cubicBezTo>
              </a:path>
            </a:pathLst>
          </a:custGeom>
          <a:noFill/>
          <a:ln cap="flat" cmpd="sng" w="25400">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6" name="Google Shape;646;p42"/>
          <p:cNvSpPr txBox="1"/>
          <p:nvPr/>
        </p:nvSpPr>
        <p:spPr>
          <a:xfrm rot="353540">
            <a:off x="6735707" y="2823937"/>
            <a:ext cx="437500" cy="382906"/>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000">
                <a:solidFill>
                  <a:schemeClr val="dk1"/>
                </a:solidFill>
                <a:latin typeface="Impact"/>
                <a:ea typeface="Impact"/>
                <a:cs typeface="Impact"/>
                <a:sym typeface="Impact"/>
              </a:rPr>
              <a:t>03</a:t>
            </a:r>
            <a:endParaRPr sz="1100"/>
          </a:p>
        </p:txBody>
      </p:sp>
      <p:sp>
        <p:nvSpPr>
          <p:cNvPr id="647" name="Google Shape;647;p42"/>
          <p:cNvSpPr txBox="1"/>
          <p:nvPr/>
        </p:nvSpPr>
        <p:spPr>
          <a:xfrm rot="353540">
            <a:off x="7355841" y="2943877"/>
            <a:ext cx="1371765" cy="300083"/>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500">
                <a:solidFill>
                  <a:schemeClr val="dk1"/>
                </a:solidFill>
                <a:latin typeface="Calibri"/>
                <a:ea typeface="Calibri"/>
                <a:cs typeface="Calibri"/>
                <a:sym typeface="Calibri"/>
              </a:rPr>
              <a:t>RE-EDITABLE</a:t>
            </a:r>
            <a:endParaRPr sz="1500">
              <a:solidFill>
                <a:schemeClr val="dk1"/>
              </a:solidFill>
              <a:latin typeface="Calibri"/>
              <a:ea typeface="Calibri"/>
              <a:cs typeface="Calibri"/>
              <a:sym typeface="Calibri"/>
            </a:endParaRPr>
          </a:p>
        </p:txBody>
      </p:sp>
      <p:grpSp>
        <p:nvGrpSpPr>
          <p:cNvPr id="648" name="Google Shape;648;p42"/>
          <p:cNvGrpSpPr/>
          <p:nvPr/>
        </p:nvGrpSpPr>
        <p:grpSpPr>
          <a:xfrm>
            <a:off x="6309266" y="1705378"/>
            <a:ext cx="3507678" cy="975795"/>
            <a:chOff x="-1" y="-1"/>
            <a:chExt cx="4676903" cy="1301059"/>
          </a:xfrm>
        </p:grpSpPr>
        <p:pic>
          <p:nvPicPr>
            <p:cNvPr descr="Untitled-1.png" id="649" name="Google Shape;649;p42"/>
            <p:cNvPicPr preferRelativeResize="0"/>
            <p:nvPr/>
          </p:nvPicPr>
          <p:blipFill rotWithShape="1">
            <a:blip r:embed="rId5">
              <a:alphaModFix/>
            </a:blip>
            <a:srcRect b="0" l="0" r="22717" t="0"/>
            <a:stretch/>
          </p:blipFill>
          <p:spPr>
            <a:xfrm flipH="1" rot="135659">
              <a:off x="1793653" y="56207"/>
              <a:ext cx="2866916" cy="884623"/>
            </a:xfrm>
            <a:prstGeom prst="rect">
              <a:avLst/>
            </a:prstGeom>
            <a:noFill/>
            <a:ln>
              <a:noFill/>
            </a:ln>
          </p:spPr>
        </p:pic>
        <p:pic>
          <p:nvPicPr>
            <p:cNvPr descr="Untitled-1.png" id="650" name="Google Shape;650;p42"/>
            <p:cNvPicPr preferRelativeResize="0"/>
            <p:nvPr/>
          </p:nvPicPr>
          <p:blipFill rotWithShape="1">
            <a:blip r:embed="rId5">
              <a:alphaModFix/>
            </a:blip>
            <a:srcRect b="0" l="0" r="21742" t="0"/>
            <a:stretch/>
          </p:blipFill>
          <p:spPr>
            <a:xfrm rot="-962142">
              <a:off x="94538" y="237393"/>
              <a:ext cx="1420903" cy="884623"/>
            </a:xfrm>
            <a:prstGeom prst="rect">
              <a:avLst/>
            </a:prstGeom>
            <a:noFill/>
            <a:ln>
              <a:noFill/>
            </a:ln>
          </p:spPr>
        </p:pic>
      </p:grpSp>
      <p:sp>
        <p:nvSpPr>
          <p:cNvPr id="651" name="Google Shape;651;p42"/>
          <p:cNvSpPr/>
          <p:nvPr/>
        </p:nvSpPr>
        <p:spPr>
          <a:xfrm rot="-345617">
            <a:off x="6615475" y="1742876"/>
            <a:ext cx="2328551" cy="617585"/>
          </a:xfrm>
          <a:prstGeom prst="rect">
            <a:avLst/>
          </a:prstGeom>
          <a:gradFill>
            <a:gsLst>
              <a:gs pos="0">
                <a:srgbClr val="FF8A00"/>
              </a:gs>
              <a:gs pos="2419">
                <a:srgbClr val="FF8A00"/>
              </a:gs>
              <a:gs pos="29316">
                <a:srgbClr val="FFBA02"/>
              </a:gs>
              <a:gs pos="100000">
                <a:srgbClr val="FFEA03"/>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inyPPT.png" id="652" name="Google Shape;652;p42"/>
          <p:cNvPicPr preferRelativeResize="0"/>
          <p:nvPr/>
        </p:nvPicPr>
        <p:blipFill rotWithShape="1">
          <a:blip r:embed="rId6">
            <a:alphaModFix/>
          </a:blip>
          <a:srcRect b="0" l="0" r="0" t="0"/>
          <a:stretch/>
        </p:blipFill>
        <p:spPr>
          <a:xfrm rot="-345617">
            <a:off x="6937669" y="1807796"/>
            <a:ext cx="363138" cy="617585"/>
          </a:xfrm>
          <a:prstGeom prst="rect">
            <a:avLst/>
          </a:prstGeom>
          <a:noFill/>
          <a:ln>
            <a:noFill/>
          </a:ln>
        </p:spPr>
      </p:pic>
      <p:sp>
        <p:nvSpPr>
          <p:cNvPr id="653" name="Google Shape;653;p42"/>
          <p:cNvSpPr/>
          <p:nvPr/>
        </p:nvSpPr>
        <p:spPr>
          <a:xfrm rot="-345617">
            <a:off x="6805237" y="1657949"/>
            <a:ext cx="153741" cy="381509"/>
          </a:xfrm>
          <a:custGeom>
            <a:rect b="b" l="l" r="r" t="t"/>
            <a:pathLst>
              <a:path extrusionOk="0" h="21567" w="21519">
                <a:moveTo>
                  <a:pt x="93" y="11985"/>
                </a:moveTo>
                <a:cubicBezTo>
                  <a:pt x="-31" y="13499"/>
                  <a:pt x="-31" y="15014"/>
                  <a:pt x="93" y="16529"/>
                </a:cubicBezTo>
                <a:cubicBezTo>
                  <a:pt x="153" y="17261"/>
                  <a:pt x="242" y="17994"/>
                  <a:pt x="361" y="18725"/>
                </a:cubicBezTo>
                <a:cubicBezTo>
                  <a:pt x="614" y="19417"/>
                  <a:pt x="1470" y="20062"/>
                  <a:pt x="2802" y="20565"/>
                </a:cubicBezTo>
                <a:cubicBezTo>
                  <a:pt x="3522" y="20836"/>
                  <a:pt x="4368" y="21060"/>
                  <a:pt x="5312" y="21218"/>
                </a:cubicBezTo>
                <a:cubicBezTo>
                  <a:pt x="6973" y="21494"/>
                  <a:pt x="8818" y="21549"/>
                  <a:pt x="10618" y="21564"/>
                </a:cubicBezTo>
                <a:cubicBezTo>
                  <a:pt x="12498" y="21579"/>
                  <a:pt x="14412" y="21551"/>
                  <a:pt x="16170" y="21280"/>
                </a:cubicBezTo>
                <a:cubicBezTo>
                  <a:pt x="17631" y="21055"/>
                  <a:pt x="18870" y="20676"/>
                  <a:pt x="19756" y="20197"/>
                </a:cubicBezTo>
                <a:cubicBezTo>
                  <a:pt x="20692" y="19690"/>
                  <a:pt x="21194" y="19094"/>
                  <a:pt x="21200" y="18483"/>
                </a:cubicBezTo>
                <a:cubicBezTo>
                  <a:pt x="21337" y="17611"/>
                  <a:pt x="21429" y="16738"/>
                  <a:pt x="21476" y="15865"/>
                </a:cubicBezTo>
                <a:cubicBezTo>
                  <a:pt x="21569" y="14129"/>
                  <a:pt x="21485" y="12393"/>
                  <a:pt x="21476" y="10657"/>
                </a:cubicBezTo>
                <a:cubicBezTo>
                  <a:pt x="21466" y="8921"/>
                  <a:pt x="21531" y="7185"/>
                  <a:pt x="21476" y="5449"/>
                </a:cubicBezTo>
                <a:cubicBezTo>
                  <a:pt x="21444" y="4468"/>
                  <a:pt x="21375" y="3487"/>
                  <a:pt x="21267" y="2507"/>
                </a:cubicBezTo>
                <a:cubicBezTo>
                  <a:pt x="21400" y="2141"/>
                  <a:pt x="21219" y="1775"/>
                  <a:pt x="20767" y="1454"/>
                </a:cubicBezTo>
                <a:cubicBezTo>
                  <a:pt x="20322" y="1138"/>
                  <a:pt x="19628" y="876"/>
                  <a:pt x="18820" y="663"/>
                </a:cubicBezTo>
                <a:cubicBezTo>
                  <a:pt x="18138" y="483"/>
                  <a:pt x="17387" y="342"/>
                  <a:pt x="16591" y="242"/>
                </a:cubicBezTo>
                <a:cubicBezTo>
                  <a:pt x="14781" y="59"/>
                  <a:pt x="12905" y="-21"/>
                  <a:pt x="11029" y="4"/>
                </a:cubicBezTo>
                <a:cubicBezTo>
                  <a:pt x="9606" y="23"/>
                  <a:pt x="8193" y="103"/>
                  <a:pt x="6821" y="242"/>
                </a:cubicBezTo>
                <a:cubicBezTo>
                  <a:pt x="5772" y="365"/>
                  <a:pt x="4819" y="576"/>
                  <a:pt x="4036" y="858"/>
                </a:cubicBezTo>
                <a:cubicBezTo>
                  <a:pt x="2734" y="1328"/>
                  <a:pt x="1981" y="1962"/>
                  <a:pt x="1932" y="2629"/>
                </a:cubicBezTo>
                <a:cubicBezTo>
                  <a:pt x="1934" y="3428"/>
                  <a:pt x="1935" y="4227"/>
                  <a:pt x="1936" y="5026"/>
                </a:cubicBezTo>
                <a:cubicBezTo>
                  <a:pt x="1938" y="6621"/>
                  <a:pt x="1938" y="8216"/>
                  <a:pt x="1936" y="9811"/>
                </a:cubicBezTo>
              </a:path>
            </a:pathLst>
          </a:custGeom>
          <a:noFill/>
          <a:ln cap="flat" cmpd="sng" w="25400">
            <a:solidFill>
              <a:srgbClr val="000000"/>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4" name="Google Shape;654;p42"/>
          <p:cNvSpPr txBox="1"/>
          <p:nvPr/>
        </p:nvSpPr>
        <p:spPr>
          <a:xfrm rot="-345617">
            <a:off x="6755890" y="1964642"/>
            <a:ext cx="437500" cy="382906"/>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000">
                <a:solidFill>
                  <a:schemeClr val="dk1"/>
                </a:solidFill>
                <a:latin typeface="Impact"/>
                <a:ea typeface="Impact"/>
                <a:cs typeface="Impact"/>
                <a:sym typeface="Impact"/>
              </a:rPr>
              <a:t>02</a:t>
            </a:r>
            <a:endParaRPr sz="1100"/>
          </a:p>
        </p:txBody>
      </p:sp>
      <p:sp>
        <p:nvSpPr>
          <p:cNvPr id="655" name="Google Shape;655;p42"/>
          <p:cNvSpPr txBox="1"/>
          <p:nvPr/>
        </p:nvSpPr>
        <p:spPr>
          <a:xfrm rot="-345617">
            <a:off x="7463383" y="1760374"/>
            <a:ext cx="1502081" cy="484748"/>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EXTREMEL LOW SIZED</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600"/>
                                        <p:tgtEl>
                                          <p:spTgt spid="62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600"/>
                                        <p:tgtEl>
                                          <p:spTgt spid="628"/>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600"/>
                                        <p:tgtEl>
                                          <p:spTgt spid="624"/>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600"/>
                                        <p:tgtEl>
                                          <p:spTgt spid="629"/>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600"/>
                                        <p:tgtEl>
                                          <p:spTgt spid="63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6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600"/>
                                        <p:tgtEl>
                                          <p:spTgt spid="65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600"/>
                                        <p:tgtEl>
                                          <p:spTgt spid="652"/>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600"/>
                                        <p:tgtEl>
                                          <p:spTgt spid="648"/>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600"/>
                                        <p:tgtEl>
                                          <p:spTgt spid="653"/>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600"/>
                                        <p:tgtEl>
                                          <p:spTgt spid="65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6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600"/>
                                        <p:tgtEl>
                                          <p:spTgt spid="643"/>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600"/>
                                        <p:tgtEl>
                                          <p:spTgt spid="64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600"/>
                                        <p:tgtEl>
                                          <p:spTgt spid="640"/>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600"/>
                                        <p:tgtEl>
                                          <p:spTgt spid="645"/>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600"/>
                                        <p:tgtEl>
                                          <p:spTgt spid="6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6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600"/>
                                        <p:tgtEl>
                                          <p:spTgt spid="63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600"/>
                                        <p:tgtEl>
                                          <p:spTgt spid="636"/>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600"/>
                                        <p:tgtEl>
                                          <p:spTgt spid="63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600"/>
                                        <p:tgtEl>
                                          <p:spTgt spid="637"/>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600"/>
                                        <p:tgtEl>
                                          <p:spTgt spid="6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6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Google Shape;660;p43"/>
          <p:cNvPicPr preferRelativeResize="0"/>
          <p:nvPr/>
        </p:nvPicPr>
        <p:blipFill rotWithShape="1">
          <a:blip r:embed="rId3">
            <a:alphaModFix/>
          </a:blip>
          <a:srcRect b="0" l="0" r="0" t="0"/>
          <a:stretch/>
        </p:blipFill>
        <p:spPr>
          <a:xfrm>
            <a:off x="2387356" y="300038"/>
            <a:ext cx="4610099" cy="1728788"/>
          </a:xfrm>
          <a:prstGeom prst="rect">
            <a:avLst/>
          </a:prstGeom>
          <a:noFill/>
          <a:ln>
            <a:noFill/>
          </a:ln>
        </p:spPr>
      </p:pic>
      <p:sp>
        <p:nvSpPr>
          <p:cNvPr id="661" name="Google Shape;661;p43"/>
          <p:cNvSpPr txBox="1"/>
          <p:nvPr/>
        </p:nvSpPr>
        <p:spPr>
          <a:xfrm>
            <a:off x="370438" y="2171700"/>
            <a:ext cx="8643937" cy="256224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4100">
                <a:solidFill>
                  <a:schemeClr val="dk1"/>
                </a:solidFill>
                <a:latin typeface="Calibri"/>
                <a:ea typeface="Calibri"/>
                <a:cs typeface="Calibri"/>
                <a:sym typeface="Calibri"/>
              </a:rPr>
              <a:t>A complete Indoor navigation project for your store to improve the </a:t>
            </a:r>
            <a:r>
              <a:rPr lang="en" sz="4100">
                <a:solidFill>
                  <a:srgbClr val="FF0000"/>
                </a:solidFill>
                <a:latin typeface="Calibri"/>
                <a:ea typeface="Calibri"/>
                <a:cs typeface="Calibri"/>
                <a:sym typeface="Calibri"/>
              </a:rPr>
              <a:t>customer engagement</a:t>
            </a:r>
            <a:r>
              <a:rPr lang="en" sz="4100">
                <a:solidFill>
                  <a:schemeClr val="dk1"/>
                </a:solidFill>
                <a:latin typeface="Calibri"/>
                <a:ea typeface="Calibri"/>
                <a:cs typeface="Calibri"/>
                <a:sym typeface="Calibri"/>
              </a:rPr>
              <a:t> and help them to find the right product in </a:t>
            </a:r>
            <a:r>
              <a:rPr lang="en" sz="4100">
                <a:solidFill>
                  <a:srgbClr val="FF0000"/>
                </a:solidFill>
                <a:latin typeface="Calibri"/>
                <a:ea typeface="Calibri"/>
                <a:cs typeface="Calibri"/>
                <a:sym typeface="Calibri"/>
              </a:rPr>
              <a:t>No Time! </a:t>
            </a:r>
            <a:endParaRPr sz="41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3000"/>
                                        <p:tgtEl>
                                          <p:spTgt spid="660"/>
                                        </p:tgtEl>
                                        <p:attrNameLst>
                                          <p:attrName>ppt_w</p:attrName>
                                        </p:attrNameLst>
                                      </p:cBhvr>
                                      <p:tavLst>
                                        <p:tav fmla="" tm="0">
                                          <p:val>
                                            <p:strVal val="0"/>
                                          </p:val>
                                        </p:tav>
                                        <p:tav fmla="" tm="100000">
                                          <p:val>
                                            <p:strVal val="#ppt_w"/>
                                          </p:val>
                                        </p:tav>
                                      </p:tavLst>
                                    </p:anim>
                                    <p:anim calcmode="lin" valueType="num">
                                      <p:cBhvr additive="base">
                                        <p:cTn dur="3000"/>
                                        <p:tgtEl>
                                          <p:spTgt spid="6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44"/>
          <p:cNvSpPr txBox="1"/>
          <p:nvPr/>
        </p:nvSpPr>
        <p:spPr>
          <a:xfrm>
            <a:off x="0" y="1615700"/>
            <a:ext cx="9144000" cy="210057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6600">
                <a:solidFill>
                  <a:srgbClr val="FFC000"/>
                </a:solidFill>
                <a:latin typeface="Baumans"/>
                <a:ea typeface="Baumans"/>
                <a:cs typeface="Baumans"/>
                <a:sym typeface="Baumans"/>
              </a:rPr>
              <a:t>Thank</a:t>
            </a:r>
            <a:endParaRPr sz="1100"/>
          </a:p>
          <a:p>
            <a:pPr indent="0" lvl="0" marL="0" marR="0" rtl="0" algn="ctr">
              <a:spcBef>
                <a:spcPts val="0"/>
              </a:spcBef>
              <a:spcAft>
                <a:spcPts val="0"/>
              </a:spcAft>
              <a:buNone/>
            </a:pPr>
            <a:r>
              <a:rPr lang="en" sz="6600">
                <a:solidFill>
                  <a:srgbClr val="00B050"/>
                </a:solidFill>
                <a:latin typeface="Baumans"/>
                <a:ea typeface="Baumans"/>
                <a:cs typeface="Baumans"/>
                <a:sym typeface="Baumans"/>
              </a:rPr>
              <a:t>You</a:t>
            </a:r>
            <a:endParaRPr sz="6600">
              <a:solidFill>
                <a:srgbClr val="00B050"/>
              </a:solidFill>
              <a:latin typeface="Baumans"/>
              <a:ea typeface="Baumans"/>
              <a:cs typeface="Baumans"/>
              <a:sym typeface="Baum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ctrTitle"/>
          </p:nvPr>
        </p:nvSpPr>
        <p:spPr>
          <a:xfrm>
            <a:off x="1143000" y="0"/>
            <a:ext cx="6858000" cy="720815"/>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Baumans"/>
              <a:buNone/>
            </a:pPr>
            <a:r>
              <a:rPr lang="en" sz="1100">
                <a:latin typeface="Baumans"/>
                <a:ea typeface="Baumans"/>
                <a:cs typeface="Baumans"/>
                <a:sym typeface="Baumans"/>
              </a:rPr>
              <a:t>PROBLEM STATEMENT</a:t>
            </a:r>
            <a:endParaRPr sz="1100">
              <a:latin typeface="Baumans"/>
              <a:ea typeface="Baumans"/>
              <a:cs typeface="Baumans"/>
              <a:sym typeface="Baumans"/>
            </a:endParaRPr>
          </a:p>
        </p:txBody>
      </p:sp>
      <p:sp>
        <p:nvSpPr>
          <p:cNvPr id="154" name="Google Shape;154;p27"/>
          <p:cNvSpPr/>
          <p:nvPr/>
        </p:nvSpPr>
        <p:spPr>
          <a:xfrm>
            <a:off x="402956" y="1332692"/>
            <a:ext cx="4572000" cy="2924743"/>
          </a:xfrm>
          <a:prstGeom prst="rect">
            <a:avLst/>
          </a:prstGeom>
          <a:noFill/>
          <a:ln>
            <a:noFill/>
          </a:ln>
        </p:spPr>
        <p:txBody>
          <a:bodyPr anchorCtr="0" anchor="t" bIns="34275" lIns="68575" spcFirstLastPara="1" rIns="68575" wrap="square" tIns="34275">
            <a:noAutofit/>
          </a:bodyPr>
          <a:lstStyle/>
          <a:p>
            <a:pPr indent="0" lvl="0" marL="0" marR="0" rtl="0" algn="just">
              <a:lnSpc>
                <a:spcPct val="150000"/>
              </a:lnSpc>
              <a:spcBef>
                <a:spcPts val="0"/>
              </a:spcBef>
              <a:spcAft>
                <a:spcPts val="0"/>
              </a:spcAft>
              <a:buNone/>
            </a:pPr>
            <a:r>
              <a:rPr b="0" i="0" lang="en" sz="2100">
                <a:solidFill>
                  <a:srgbClr val="4A4548"/>
                </a:solidFill>
                <a:latin typeface="Lato"/>
                <a:ea typeface="Lato"/>
                <a:cs typeface="Lato"/>
                <a:sym typeface="Lato"/>
              </a:rPr>
              <a:t> Build a solution to help the customers find products in the store and help them navigate to the corresponding aisle/shelf. If there is a shopping list, provide the best shopping trip to complete the purchases.</a:t>
            </a:r>
            <a:endParaRPr sz="2100">
              <a:solidFill>
                <a:schemeClr val="dk1"/>
              </a:solidFill>
              <a:latin typeface="Calibri"/>
              <a:ea typeface="Calibri"/>
              <a:cs typeface="Calibri"/>
              <a:sym typeface="Calibri"/>
            </a:endParaRPr>
          </a:p>
        </p:txBody>
      </p:sp>
      <p:pic>
        <p:nvPicPr>
          <p:cNvPr id="155" name="Google Shape;155;p27"/>
          <p:cNvPicPr preferRelativeResize="0"/>
          <p:nvPr/>
        </p:nvPicPr>
        <p:blipFill rotWithShape="1">
          <a:blip r:embed="rId3">
            <a:alphaModFix/>
          </a:blip>
          <a:srcRect b="0" l="37500" r="35042" t="0"/>
          <a:stretch/>
        </p:blipFill>
        <p:spPr>
          <a:xfrm>
            <a:off x="5939726" y="792772"/>
            <a:ext cx="2510725" cy="428625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id="156" name="Google Shape;156;p27"/>
          <p:cNvPicPr preferRelativeResize="0"/>
          <p:nvPr/>
        </p:nvPicPr>
        <p:blipFill rotWithShape="1">
          <a:blip r:embed="rId4">
            <a:alphaModFix/>
          </a:blip>
          <a:srcRect b="0" l="0" r="0" t="0"/>
          <a:stretch/>
        </p:blipFill>
        <p:spPr>
          <a:xfrm>
            <a:off x="226679" y="4516888"/>
            <a:ext cx="1224120" cy="562134"/>
          </a:xfrm>
          <a:prstGeom prst="rect">
            <a:avLst/>
          </a:prstGeom>
          <a:noFill/>
          <a:ln>
            <a:noFill/>
          </a:ln>
        </p:spPr>
      </p:pic>
      <p:pic>
        <p:nvPicPr>
          <p:cNvPr id="157" name="Google Shape;157;p27"/>
          <p:cNvPicPr preferRelativeResize="0"/>
          <p:nvPr/>
        </p:nvPicPr>
        <p:blipFill rotWithShape="1">
          <a:blip r:embed="rId5">
            <a:alphaModFix/>
          </a:blip>
          <a:srcRect b="0" l="0" r="0" t="0"/>
          <a:stretch/>
        </p:blipFill>
        <p:spPr>
          <a:xfrm>
            <a:off x="7633794" y="4730858"/>
            <a:ext cx="1466174" cy="4126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p:nvPr/>
        </p:nvSpPr>
        <p:spPr>
          <a:xfrm rot="-4410405">
            <a:off x="2670105" y="1466507"/>
            <a:ext cx="1143984" cy="1254247"/>
          </a:xfrm>
          <a:custGeom>
            <a:rect b="b" l="l" r="r" t="t"/>
            <a:pathLst>
              <a:path extrusionOk="0" h="21497" w="21600">
                <a:moveTo>
                  <a:pt x="0" y="21442"/>
                </a:moveTo>
                <a:lnTo>
                  <a:pt x="7529" y="2070"/>
                </a:lnTo>
                <a:cubicBezTo>
                  <a:pt x="8171" y="889"/>
                  <a:pt x="9454" y="105"/>
                  <a:pt x="10900" y="10"/>
                </a:cubicBezTo>
                <a:cubicBezTo>
                  <a:pt x="12603" y="-103"/>
                  <a:pt x="14207" y="741"/>
                  <a:pt x="14946" y="2138"/>
                </a:cubicBezTo>
                <a:lnTo>
                  <a:pt x="21600" y="21430"/>
                </a:lnTo>
                <a:lnTo>
                  <a:pt x="13313" y="21497"/>
                </a:lnTo>
                <a:lnTo>
                  <a:pt x="11196" y="15583"/>
                </a:lnTo>
                <a:lnTo>
                  <a:pt x="8977" y="21436"/>
                </a:lnTo>
                <a:lnTo>
                  <a:pt x="0" y="21442"/>
                </a:lnTo>
                <a:close/>
              </a:path>
            </a:pathLst>
          </a:custGeom>
          <a:gradFill>
            <a:gsLst>
              <a:gs pos="0">
                <a:srgbClr val="D7591B"/>
              </a:gs>
              <a:gs pos="100000">
                <a:srgbClr val="F89A01"/>
              </a:gs>
            </a:gsLst>
            <a:lin ang="21593999"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163" name="Google Shape;163;p28"/>
          <p:cNvGrpSpPr/>
          <p:nvPr/>
        </p:nvGrpSpPr>
        <p:grpSpPr>
          <a:xfrm>
            <a:off x="2941224" y="2265414"/>
            <a:ext cx="1665110" cy="2195619"/>
            <a:chOff x="-31" y="0"/>
            <a:chExt cx="2220145" cy="2927491"/>
          </a:xfrm>
        </p:grpSpPr>
        <p:sp>
          <p:nvSpPr>
            <p:cNvPr id="164" name="Google Shape;164;p28"/>
            <p:cNvSpPr/>
            <p:nvPr/>
          </p:nvSpPr>
          <p:spPr>
            <a:xfrm rot="-8615697">
              <a:off x="347385" y="965718"/>
              <a:ext cx="1525312" cy="1672329"/>
            </a:xfrm>
            <a:custGeom>
              <a:rect b="b" l="l" r="r" t="t"/>
              <a:pathLst>
                <a:path extrusionOk="0" h="21497" w="21600">
                  <a:moveTo>
                    <a:pt x="0" y="21442"/>
                  </a:moveTo>
                  <a:lnTo>
                    <a:pt x="7529" y="2070"/>
                  </a:lnTo>
                  <a:cubicBezTo>
                    <a:pt x="8171" y="889"/>
                    <a:pt x="9454" y="105"/>
                    <a:pt x="10900" y="10"/>
                  </a:cubicBezTo>
                  <a:cubicBezTo>
                    <a:pt x="12603" y="-103"/>
                    <a:pt x="14207" y="741"/>
                    <a:pt x="14946" y="2138"/>
                  </a:cubicBezTo>
                  <a:lnTo>
                    <a:pt x="21600" y="21430"/>
                  </a:lnTo>
                  <a:lnTo>
                    <a:pt x="13313" y="21497"/>
                  </a:lnTo>
                  <a:lnTo>
                    <a:pt x="11196" y="15583"/>
                  </a:lnTo>
                  <a:lnTo>
                    <a:pt x="8977" y="21436"/>
                  </a:lnTo>
                  <a:lnTo>
                    <a:pt x="0" y="21442"/>
                  </a:lnTo>
                  <a:close/>
                </a:path>
              </a:pathLst>
            </a:custGeom>
            <a:gradFill>
              <a:gsLst>
                <a:gs pos="0">
                  <a:srgbClr val="6F031E"/>
                </a:gs>
                <a:gs pos="100000">
                  <a:srgbClr val="C9205E"/>
                </a:gs>
              </a:gsLst>
              <a:lin ang="21593999"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5" name="Google Shape;165;p28"/>
            <p:cNvSpPr/>
            <p:nvPr/>
          </p:nvSpPr>
          <p:spPr>
            <a:xfrm rot="-8615697">
              <a:off x="474420" y="210633"/>
              <a:ext cx="1151587" cy="1343463"/>
            </a:xfrm>
            <a:custGeom>
              <a:rect b="b" l="l" r="r" t="t"/>
              <a:pathLst>
                <a:path extrusionOk="0" h="21180" w="21328">
                  <a:moveTo>
                    <a:pt x="9869" y="1991"/>
                  </a:moveTo>
                  <a:cubicBezTo>
                    <a:pt x="8496" y="292"/>
                    <a:pt x="5961" y="-420"/>
                    <a:pt x="3670" y="250"/>
                  </a:cubicBezTo>
                  <a:cubicBezTo>
                    <a:pt x="1241" y="960"/>
                    <a:pt x="-272" y="3020"/>
                    <a:pt x="41" y="5189"/>
                  </a:cubicBezTo>
                  <a:lnTo>
                    <a:pt x="4693" y="17186"/>
                  </a:lnTo>
                  <a:cubicBezTo>
                    <a:pt x="5125" y="18296"/>
                    <a:pt x="5947" y="19267"/>
                    <a:pt x="7047" y="19968"/>
                  </a:cubicBezTo>
                  <a:cubicBezTo>
                    <a:pt x="8118" y="20650"/>
                    <a:pt x="9405" y="21045"/>
                    <a:pt x="10741" y="21101"/>
                  </a:cubicBezTo>
                  <a:lnTo>
                    <a:pt x="21328" y="21180"/>
                  </a:lnTo>
                  <a:cubicBezTo>
                    <a:pt x="19652" y="20595"/>
                    <a:pt x="18200" y="19626"/>
                    <a:pt x="17132" y="18381"/>
                  </a:cubicBezTo>
                  <a:cubicBezTo>
                    <a:pt x="16322" y="17436"/>
                    <a:pt x="15763" y="16368"/>
                    <a:pt x="15246" y="15297"/>
                  </a:cubicBezTo>
                  <a:cubicBezTo>
                    <a:pt x="14694" y="14153"/>
                    <a:pt x="14183" y="12989"/>
                    <a:pt x="13714" y="11808"/>
                  </a:cubicBezTo>
                  <a:lnTo>
                    <a:pt x="9869" y="1991"/>
                  </a:lnTo>
                  <a:close/>
                </a:path>
              </a:pathLst>
            </a:custGeom>
            <a:gradFill>
              <a:gsLst>
                <a:gs pos="0">
                  <a:srgbClr val="980619"/>
                </a:gs>
                <a:gs pos="100000">
                  <a:srgbClr val="F9452A"/>
                </a:gs>
              </a:gsLst>
              <a:lin ang="2700000"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grpSp>
        <p:nvGrpSpPr>
          <p:cNvPr id="166" name="Google Shape;166;p28"/>
          <p:cNvGrpSpPr/>
          <p:nvPr/>
        </p:nvGrpSpPr>
        <p:grpSpPr>
          <a:xfrm>
            <a:off x="4082509" y="2747060"/>
            <a:ext cx="2148543" cy="1687408"/>
            <a:chOff x="-1" y="41"/>
            <a:chExt cx="2864722" cy="2249876"/>
          </a:xfrm>
        </p:grpSpPr>
        <p:sp>
          <p:nvSpPr>
            <p:cNvPr id="167" name="Google Shape;167;p28"/>
            <p:cNvSpPr/>
            <p:nvPr/>
          </p:nvSpPr>
          <p:spPr>
            <a:xfrm rot="8634786">
              <a:off x="993234" y="288815"/>
              <a:ext cx="1525312" cy="1672328"/>
            </a:xfrm>
            <a:custGeom>
              <a:rect b="b" l="l" r="r" t="t"/>
              <a:pathLst>
                <a:path extrusionOk="0" h="21497" w="21600">
                  <a:moveTo>
                    <a:pt x="0" y="21442"/>
                  </a:moveTo>
                  <a:lnTo>
                    <a:pt x="7529" y="2070"/>
                  </a:lnTo>
                  <a:cubicBezTo>
                    <a:pt x="8171" y="889"/>
                    <a:pt x="9454" y="105"/>
                    <a:pt x="10900" y="10"/>
                  </a:cubicBezTo>
                  <a:cubicBezTo>
                    <a:pt x="12603" y="-103"/>
                    <a:pt x="14207" y="741"/>
                    <a:pt x="14946" y="2138"/>
                  </a:cubicBezTo>
                  <a:lnTo>
                    <a:pt x="21600" y="21430"/>
                  </a:lnTo>
                  <a:lnTo>
                    <a:pt x="13313" y="21497"/>
                  </a:lnTo>
                  <a:lnTo>
                    <a:pt x="11196" y="15583"/>
                  </a:lnTo>
                  <a:lnTo>
                    <a:pt x="8977" y="21436"/>
                  </a:lnTo>
                  <a:lnTo>
                    <a:pt x="0" y="21442"/>
                  </a:lnTo>
                  <a:close/>
                </a:path>
              </a:pathLst>
            </a:custGeom>
            <a:gradFill>
              <a:gsLst>
                <a:gs pos="0">
                  <a:srgbClr val="013F60"/>
                </a:gs>
                <a:gs pos="100000">
                  <a:srgbClr val="1A72A6"/>
                </a:gs>
              </a:gsLst>
              <a:lin ang="21593999"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8" name="Google Shape;168;p28"/>
            <p:cNvSpPr/>
            <p:nvPr/>
          </p:nvSpPr>
          <p:spPr>
            <a:xfrm rot="8634786">
              <a:off x="285176" y="233675"/>
              <a:ext cx="1151587" cy="1343463"/>
            </a:xfrm>
            <a:custGeom>
              <a:rect b="b" l="l" r="r" t="t"/>
              <a:pathLst>
                <a:path extrusionOk="0" h="21180" w="21328">
                  <a:moveTo>
                    <a:pt x="9869" y="1991"/>
                  </a:moveTo>
                  <a:cubicBezTo>
                    <a:pt x="8496" y="292"/>
                    <a:pt x="5961" y="-420"/>
                    <a:pt x="3670" y="250"/>
                  </a:cubicBezTo>
                  <a:cubicBezTo>
                    <a:pt x="1241" y="960"/>
                    <a:pt x="-272" y="3020"/>
                    <a:pt x="41" y="5189"/>
                  </a:cubicBezTo>
                  <a:lnTo>
                    <a:pt x="4693" y="17186"/>
                  </a:lnTo>
                  <a:cubicBezTo>
                    <a:pt x="5125" y="18296"/>
                    <a:pt x="5947" y="19267"/>
                    <a:pt x="7047" y="19968"/>
                  </a:cubicBezTo>
                  <a:cubicBezTo>
                    <a:pt x="8118" y="20650"/>
                    <a:pt x="9405" y="21045"/>
                    <a:pt x="10741" y="21101"/>
                  </a:cubicBezTo>
                  <a:lnTo>
                    <a:pt x="21328" y="21180"/>
                  </a:lnTo>
                  <a:cubicBezTo>
                    <a:pt x="19652" y="20595"/>
                    <a:pt x="18200" y="19626"/>
                    <a:pt x="17132" y="18381"/>
                  </a:cubicBezTo>
                  <a:cubicBezTo>
                    <a:pt x="16322" y="17436"/>
                    <a:pt x="15763" y="16368"/>
                    <a:pt x="15246" y="15297"/>
                  </a:cubicBezTo>
                  <a:cubicBezTo>
                    <a:pt x="14694" y="14153"/>
                    <a:pt x="14183" y="12989"/>
                    <a:pt x="13714" y="11808"/>
                  </a:cubicBezTo>
                  <a:lnTo>
                    <a:pt x="9869" y="1991"/>
                  </a:lnTo>
                  <a:close/>
                </a:path>
              </a:pathLst>
            </a:custGeom>
            <a:gradFill>
              <a:gsLst>
                <a:gs pos="0">
                  <a:srgbClr val="48085F"/>
                </a:gs>
                <a:gs pos="2895">
                  <a:srgbClr val="48085F"/>
                </a:gs>
                <a:gs pos="98093">
                  <a:srgbClr val="8E2E9C"/>
                </a:gs>
                <a:gs pos="100000">
                  <a:srgbClr val="8E2E9C"/>
                </a:gs>
              </a:gsLst>
              <a:lin ang="2700000"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grpSp>
        <p:nvGrpSpPr>
          <p:cNvPr id="169" name="Google Shape;169;p28"/>
          <p:cNvGrpSpPr/>
          <p:nvPr/>
        </p:nvGrpSpPr>
        <p:grpSpPr>
          <a:xfrm>
            <a:off x="4882210" y="1283185"/>
            <a:ext cx="1750741" cy="1911005"/>
            <a:chOff x="-1" y="-18"/>
            <a:chExt cx="2334320" cy="2548005"/>
          </a:xfrm>
        </p:grpSpPr>
        <p:sp>
          <p:nvSpPr>
            <p:cNvPr id="170" name="Google Shape;170;p28"/>
            <p:cNvSpPr/>
            <p:nvPr/>
          </p:nvSpPr>
          <p:spPr>
            <a:xfrm rot="4258471">
              <a:off x="532558" y="157393"/>
              <a:ext cx="1525312" cy="1672329"/>
            </a:xfrm>
            <a:custGeom>
              <a:rect b="b" l="l" r="r" t="t"/>
              <a:pathLst>
                <a:path extrusionOk="0" h="21497" w="21600">
                  <a:moveTo>
                    <a:pt x="0" y="21442"/>
                  </a:moveTo>
                  <a:lnTo>
                    <a:pt x="7529" y="2070"/>
                  </a:lnTo>
                  <a:cubicBezTo>
                    <a:pt x="8171" y="889"/>
                    <a:pt x="9454" y="105"/>
                    <a:pt x="10900" y="10"/>
                  </a:cubicBezTo>
                  <a:cubicBezTo>
                    <a:pt x="12603" y="-103"/>
                    <a:pt x="14207" y="741"/>
                    <a:pt x="14946" y="2138"/>
                  </a:cubicBezTo>
                  <a:lnTo>
                    <a:pt x="21600" y="21430"/>
                  </a:lnTo>
                  <a:lnTo>
                    <a:pt x="13313" y="21497"/>
                  </a:lnTo>
                  <a:lnTo>
                    <a:pt x="11196" y="15583"/>
                  </a:lnTo>
                  <a:lnTo>
                    <a:pt x="8977" y="21436"/>
                  </a:lnTo>
                  <a:lnTo>
                    <a:pt x="0" y="21442"/>
                  </a:lnTo>
                  <a:close/>
                </a:path>
              </a:pathLst>
            </a:custGeom>
            <a:gradFill>
              <a:gsLst>
                <a:gs pos="0">
                  <a:srgbClr val="0087A3"/>
                </a:gs>
                <a:gs pos="100000">
                  <a:srgbClr val="00D9EF"/>
                </a:gs>
              </a:gsLst>
              <a:lin ang="21593999"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1" name="Google Shape;171;p28"/>
            <p:cNvSpPr/>
            <p:nvPr/>
          </p:nvSpPr>
          <p:spPr>
            <a:xfrm rot="4258471">
              <a:off x="246945" y="1112939"/>
              <a:ext cx="1151587" cy="1343463"/>
            </a:xfrm>
            <a:custGeom>
              <a:rect b="b" l="l" r="r" t="t"/>
              <a:pathLst>
                <a:path extrusionOk="0" h="21180" w="21328">
                  <a:moveTo>
                    <a:pt x="9869" y="1991"/>
                  </a:moveTo>
                  <a:cubicBezTo>
                    <a:pt x="8496" y="292"/>
                    <a:pt x="5961" y="-420"/>
                    <a:pt x="3670" y="250"/>
                  </a:cubicBezTo>
                  <a:cubicBezTo>
                    <a:pt x="1241" y="960"/>
                    <a:pt x="-272" y="3020"/>
                    <a:pt x="41" y="5189"/>
                  </a:cubicBezTo>
                  <a:lnTo>
                    <a:pt x="4693" y="17186"/>
                  </a:lnTo>
                  <a:cubicBezTo>
                    <a:pt x="5125" y="18296"/>
                    <a:pt x="5947" y="19267"/>
                    <a:pt x="7047" y="19968"/>
                  </a:cubicBezTo>
                  <a:cubicBezTo>
                    <a:pt x="8118" y="20650"/>
                    <a:pt x="9405" y="21045"/>
                    <a:pt x="10741" y="21101"/>
                  </a:cubicBezTo>
                  <a:lnTo>
                    <a:pt x="21328" y="21180"/>
                  </a:lnTo>
                  <a:cubicBezTo>
                    <a:pt x="19652" y="20595"/>
                    <a:pt x="18200" y="19626"/>
                    <a:pt x="17132" y="18381"/>
                  </a:cubicBezTo>
                  <a:cubicBezTo>
                    <a:pt x="16322" y="17436"/>
                    <a:pt x="15763" y="16368"/>
                    <a:pt x="15246" y="15297"/>
                  </a:cubicBezTo>
                  <a:cubicBezTo>
                    <a:pt x="14694" y="14153"/>
                    <a:pt x="14183" y="12989"/>
                    <a:pt x="13714" y="11808"/>
                  </a:cubicBezTo>
                  <a:lnTo>
                    <a:pt x="9869" y="1991"/>
                  </a:lnTo>
                  <a:close/>
                </a:path>
              </a:pathLst>
            </a:custGeom>
            <a:gradFill>
              <a:gsLst>
                <a:gs pos="0">
                  <a:srgbClr val="066991"/>
                </a:gs>
                <a:gs pos="100000">
                  <a:srgbClr val="4DBBE6"/>
                </a:gs>
              </a:gsLst>
              <a:lin ang="2700000"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grpSp>
        <p:nvGrpSpPr>
          <p:cNvPr id="172" name="Google Shape;172;p28"/>
          <p:cNvGrpSpPr/>
          <p:nvPr/>
        </p:nvGrpSpPr>
        <p:grpSpPr>
          <a:xfrm>
            <a:off x="3945344" y="484339"/>
            <a:ext cx="1449244" cy="1659343"/>
            <a:chOff x="0" y="-52"/>
            <a:chExt cx="1932325" cy="2212455"/>
          </a:xfrm>
        </p:grpSpPr>
        <p:sp>
          <p:nvSpPr>
            <p:cNvPr id="173" name="Google Shape;173;p28"/>
            <p:cNvSpPr/>
            <p:nvPr/>
          </p:nvSpPr>
          <p:spPr>
            <a:xfrm>
              <a:off x="0" y="-52"/>
              <a:ext cx="1525311" cy="1672328"/>
            </a:xfrm>
            <a:custGeom>
              <a:rect b="b" l="l" r="r" t="t"/>
              <a:pathLst>
                <a:path extrusionOk="0" h="21497" w="21600">
                  <a:moveTo>
                    <a:pt x="0" y="21442"/>
                  </a:moveTo>
                  <a:lnTo>
                    <a:pt x="7529" y="2070"/>
                  </a:lnTo>
                  <a:cubicBezTo>
                    <a:pt x="8171" y="889"/>
                    <a:pt x="9454" y="105"/>
                    <a:pt x="10900" y="10"/>
                  </a:cubicBezTo>
                  <a:cubicBezTo>
                    <a:pt x="12603" y="-103"/>
                    <a:pt x="14207" y="741"/>
                    <a:pt x="14946" y="2138"/>
                  </a:cubicBezTo>
                  <a:lnTo>
                    <a:pt x="21600" y="21430"/>
                  </a:lnTo>
                  <a:lnTo>
                    <a:pt x="13313" y="21497"/>
                  </a:lnTo>
                  <a:lnTo>
                    <a:pt x="11196" y="15583"/>
                  </a:lnTo>
                  <a:lnTo>
                    <a:pt x="8977" y="21436"/>
                  </a:lnTo>
                  <a:lnTo>
                    <a:pt x="0" y="21442"/>
                  </a:lnTo>
                  <a:close/>
                </a:path>
              </a:pathLst>
            </a:custGeom>
            <a:gradFill>
              <a:gsLst>
                <a:gs pos="0">
                  <a:srgbClr val="3DA600"/>
                </a:gs>
                <a:gs pos="100000">
                  <a:srgbClr val="73FA00"/>
                </a:gs>
              </a:gsLst>
              <a:lin ang="21000001"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4" name="Google Shape;174;p28"/>
            <p:cNvSpPr/>
            <p:nvPr/>
          </p:nvSpPr>
          <p:spPr>
            <a:xfrm>
              <a:off x="780738" y="868940"/>
              <a:ext cx="1151587" cy="1343463"/>
            </a:xfrm>
            <a:custGeom>
              <a:rect b="b" l="l" r="r" t="t"/>
              <a:pathLst>
                <a:path extrusionOk="0" h="21180" w="21328">
                  <a:moveTo>
                    <a:pt x="9869" y="1991"/>
                  </a:moveTo>
                  <a:cubicBezTo>
                    <a:pt x="8496" y="292"/>
                    <a:pt x="5961" y="-420"/>
                    <a:pt x="3670" y="250"/>
                  </a:cubicBezTo>
                  <a:cubicBezTo>
                    <a:pt x="1241" y="960"/>
                    <a:pt x="-272" y="3020"/>
                    <a:pt x="41" y="5189"/>
                  </a:cubicBezTo>
                  <a:lnTo>
                    <a:pt x="4693" y="17186"/>
                  </a:lnTo>
                  <a:cubicBezTo>
                    <a:pt x="5125" y="18296"/>
                    <a:pt x="5947" y="19267"/>
                    <a:pt x="7047" y="19968"/>
                  </a:cubicBezTo>
                  <a:cubicBezTo>
                    <a:pt x="8118" y="20650"/>
                    <a:pt x="9405" y="21045"/>
                    <a:pt x="10741" y="21101"/>
                  </a:cubicBezTo>
                  <a:lnTo>
                    <a:pt x="21328" y="21180"/>
                  </a:lnTo>
                  <a:cubicBezTo>
                    <a:pt x="19652" y="20595"/>
                    <a:pt x="18200" y="19626"/>
                    <a:pt x="17132" y="18381"/>
                  </a:cubicBezTo>
                  <a:cubicBezTo>
                    <a:pt x="16322" y="17436"/>
                    <a:pt x="15763" y="16368"/>
                    <a:pt x="15246" y="15297"/>
                  </a:cubicBezTo>
                  <a:cubicBezTo>
                    <a:pt x="14694" y="14153"/>
                    <a:pt x="14183" y="12989"/>
                    <a:pt x="13714" y="11808"/>
                  </a:cubicBezTo>
                  <a:lnTo>
                    <a:pt x="9869" y="1991"/>
                  </a:lnTo>
                  <a:close/>
                </a:path>
              </a:pathLst>
            </a:custGeom>
            <a:gradFill>
              <a:gsLst>
                <a:gs pos="0">
                  <a:srgbClr val="00894D"/>
                </a:gs>
                <a:gs pos="100000">
                  <a:srgbClr val="00D179"/>
                </a:gs>
              </a:gsLst>
              <a:lin ang="2700000"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75" name="Google Shape;175;p28"/>
          <p:cNvSpPr/>
          <p:nvPr/>
        </p:nvSpPr>
        <p:spPr>
          <a:xfrm rot="-4410405">
            <a:off x="3443381" y="1312772"/>
            <a:ext cx="863690" cy="1007597"/>
          </a:xfrm>
          <a:custGeom>
            <a:rect b="b" l="l" r="r" t="t"/>
            <a:pathLst>
              <a:path extrusionOk="0" h="21180" w="21328">
                <a:moveTo>
                  <a:pt x="9869" y="1991"/>
                </a:moveTo>
                <a:cubicBezTo>
                  <a:pt x="8496" y="292"/>
                  <a:pt x="5961" y="-420"/>
                  <a:pt x="3670" y="250"/>
                </a:cubicBezTo>
                <a:cubicBezTo>
                  <a:pt x="1241" y="960"/>
                  <a:pt x="-272" y="3020"/>
                  <a:pt x="41" y="5189"/>
                </a:cubicBezTo>
                <a:lnTo>
                  <a:pt x="4693" y="17186"/>
                </a:lnTo>
                <a:cubicBezTo>
                  <a:pt x="5125" y="18296"/>
                  <a:pt x="5947" y="19267"/>
                  <a:pt x="7047" y="19968"/>
                </a:cubicBezTo>
                <a:cubicBezTo>
                  <a:pt x="8118" y="20650"/>
                  <a:pt x="9405" y="21045"/>
                  <a:pt x="10741" y="21101"/>
                </a:cubicBezTo>
                <a:lnTo>
                  <a:pt x="21328" y="21180"/>
                </a:lnTo>
                <a:cubicBezTo>
                  <a:pt x="19652" y="20595"/>
                  <a:pt x="18200" y="19626"/>
                  <a:pt x="17132" y="18381"/>
                </a:cubicBezTo>
                <a:cubicBezTo>
                  <a:pt x="16322" y="17436"/>
                  <a:pt x="15763" y="16368"/>
                  <a:pt x="15246" y="15297"/>
                </a:cubicBezTo>
                <a:cubicBezTo>
                  <a:pt x="14694" y="14153"/>
                  <a:pt x="14183" y="12989"/>
                  <a:pt x="13714" y="11808"/>
                </a:cubicBezTo>
                <a:lnTo>
                  <a:pt x="9869" y="1991"/>
                </a:lnTo>
                <a:close/>
              </a:path>
            </a:pathLst>
          </a:custGeom>
          <a:gradFill>
            <a:gsLst>
              <a:gs pos="0">
                <a:srgbClr val="E07301"/>
              </a:gs>
              <a:gs pos="680">
                <a:srgbClr val="E07301"/>
              </a:gs>
              <a:gs pos="100000">
                <a:srgbClr val="FEDA01"/>
              </a:gs>
            </a:gsLst>
            <a:lin ang="2700000" scaled="0"/>
          </a:gra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6" name="Google Shape;176;p28"/>
          <p:cNvSpPr txBox="1"/>
          <p:nvPr/>
        </p:nvSpPr>
        <p:spPr>
          <a:xfrm>
            <a:off x="5513067" y="1061173"/>
            <a:ext cx="699773" cy="90235"/>
          </a:xfrm>
          <a:prstGeom prst="rect">
            <a:avLst/>
          </a:prstGeom>
          <a:noFill/>
          <a:ln>
            <a:noFill/>
          </a:ln>
        </p:spPr>
        <p:txBody>
          <a:bodyPr anchorCtr="0" anchor="t" bIns="16100" lIns="16100" spcFirstLastPara="1" rIns="16100" wrap="square" tIns="16100">
            <a:noAutofit/>
          </a:bodyPr>
          <a:lstStyle/>
          <a:p>
            <a:pPr indent="0" lvl="0" marL="0" marR="0" rtl="0" algn="l">
              <a:lnSpc>
                <a:spcPct val="100000"/>
              </a:lnSpc>
              <a:spcBef>
                <a:spcPts val="0"/>
              </a:spcBef>
              <a:spcAft>
                <a:spcPts val="0"/>
              </a:spcAft>
              <a:buClr>
                <a:srgbClr val="535353"/>
              </a:buClr>
              <a:buSzPts val="400"/>
              <a:buFont typeface="Calibri"/>
              <a:buNone/>
            </a:pPr>
            <a:r>
              <a:t/>
            </a:r>
            <a:endParaRPr b="0" i="0" sz="400" u="none" cap="none" strike="noStrike">
              <a:solidFill>
                <a:srgbClr val="535353"/>
              </a:solidFill>
              <a:latin typeface="Calibri"/>
              <a:ea typeface="Calibri"/>
              <a:cs typeface="Calibri"/>
              <a:sym typeface="Calibri"/>
            </a:endParaRPr>
          </a:p>
        </p:txBody>
      </p:sp>
      <p:sp>
        <p:nvSpPr>
          <p:cNvPr id="177" name="Google Shape;177;p28"/>
          <p:cNvSpPr txBox="1"/>
          <p:nvPr/>
        </p:nvSpPr>
        <p:spPr>
          <a:xfrm>
            <a:off x="4997671" y="593357"/>
            <a:ext cx="1997219" cy="623248"/>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2AB33"/>
              </a:buClr>
              <a:buSzPts val="1800"/>
              <a:buFont typeface="Quattrocento Sans"/>
              <a:buNone/>
            </a:pPr>
            <a:r>
              <a:rPr lang="en" sz="1800">
                <a:solidFill>
                  <a:srgbClr val="52AB33"/>
                </a:solidFill>
                <a:latin typeface="Quattrocento Sans"/>
                <a:ea typeface="Quattrocento Sans"/>
                <a:cs typeface="Quattrocento Sans"/>
                <a:sym typeface="Quattrocento Sans"/>
              </a:rPr>
              <a:t>No Indoor Map data available</a:t>
            </a:r>
            <a:endParaRPr b="0" i="0" sz="1800" u="none" cap="none" strike="noStrike">
              <a:solidFill>
                <a:srgbClr val="52AB33"/>
              </a:solidFill>
              <a:latin typeface="Quattrocento Sans"/>
              <a:ea typeface="Quattrocento Sans"/>
              <a:cs typeface="Quattrocento Sans"/>
              <a:sym typeface="Quattrocento Sans"/>
            </a:endParaRPr>
          </a:p>
        </p:txBody>
      </p:sp>
      <p:sp>
        <p:nvSpPr>
          <p:cNvPr id="178" name="Google Shape;178;p28"/>
          <p:cNvSpPr txBox="1"/>
          <p:nvPr/>
        </p:nvSpPr>
        <p:spPr>
          <a:xfrm>
            <a:off x="4369934" y="725340"/>
            <a:ext cx="371473" cy="42100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000"/>
              <a:buFont typeface="Avenir"/>
              <a:buNone/>
            </a:pPr>
            <a:r>
              <a:rPr b="0" i="0" lang="en" sz="2000" u="none" cap="none" strike="noStrike">
                <a:solidFill>
                  <a:srgbClr val="FFFFFF"/>
                </a:solidFill>
                <a:latin typeface="Avenir"/>
                <a:ea typeface="Avenir"/>
                <a:cs typeface="Avenir"/>
                <a:sym typeface="Avenir"/>
              </a:rPr>
              <a:t>1</a:t>
            </a:r>
            <a:endParaRPr sz="1100"/>
          </a:p>
        </p:txBody>
      </p:sp>
      <p:sp>
        <p:nvSpPr>
          <p:cNvPr id="179" name="Google Shape;179;p28"/>
          <p:cNvSpPr/>
          <p:nvPr/>
        </p:nvSpPr>
        <p:spPr>
          <a:xfrm>
            <a:off x="4374696" y="721576"/>
            <a:ext cx="361948" cy="361948"/>
          </a:xfrm>
          <a:prstGeom prst="ellipse">
            <a:avLst/>
          </a:prstGeom>
          <a:noFill/>
          <a:ln cap="flat" cmpd="sng" w="12700">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0" name="Google Shape;180;p28"/>
          <p:cNvSpPr txBox="1"/>
          <p:nvPr/>
        </p:nvSpPr>
        <p:spPr>
          <a:xfrm>
            <a:off x="5866693" y="1800148"/>
            <a:ext cx="371473" cy="42100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000"/>
              <a:buFont typeface="Avenir"/>
              <a:buNone/>
            </a:pPr>
            <a:r>
              <a:rPr b="0" i="0" lang="en" sz="2000" u="none" cap="none" strike="noStrike">
                <a:solidFill>
                  <a:srgbClr val="FFFFFF"/>
                </a:solidFill>
                <a:latin typeface="Avenir"/>
                <a:ea typeface="Avenir"/>
                <a:cs typeface="Avenir"/>
                <a:sym typeface="Avenir"/>
              </a:rPr>
              <a:t>2</a:t>
            </a:r>
            <a:endParaRPr sz="1100"/>
          </a:p>
        </p:txBody>
      </p:sp>
      <p:sp>
        <p:nvSpPr>
          <p:cNvPr id="181" name="Google Shape;181;p28"/>
          <p:cNvSpPr/>
          <p:nvPr/>
        </p:nvSpPr>
        <p:spPr>
          <a:xfrm>
            <a:off x="5864797" y="1796384"/>
            <a:ext cx="361948" cy="361948"/>
          </a:xfrm>
          <a:prstGeom prst="ellipse">
            <a:avLst/>
          </a:prstGeom>
          <a:noFill/>
          <a:ln cap="flat" cmpd="sng" w="12700">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2" name="Google Shape;182;p28"/>
          <p:cNvSpPr txBox="1"/>
          <p:nvPr/>
        </p:nvSpPr>
        <p:spPr>
          <a:xfrm>
            <a:off x="6295117" y="2742356"/>
            <a:ext cx="699773" cy="90235"/>
          </a:xfrm>
          <a:prstGeom prst="rect">
            <a:avLst/>
          </a:prstGeom>
          <a:noFill/>
          <a:ln>
            <a:noFill/>
          </a:ln>
        </p:spPr>
        <p:txBody>
          <a:bodyPr anchorCtr="0" anchor="t" bIns="16100" lIns="16100" spcFirstLastPara="1" rIns="16100" wrap="square" tIns="16100">
            <a:noAutofit/>
          </a:bodyPr>
          <a:lstStyle/>
          <a:p>
            <a:pPr indent="0" lvl="0" marL="0" marR="0" rtl="0" algn="l">
              <a:lnSpc>
                <a:spcPct val="100000"/>
              </a:lnSpc>
              <a:spcBef>
                <a:spcPts val="0"/>
              </a:spcBef>
              <a:spcAft>
                <a:spcPts val="0"/>
              </a:spcAft>
              <a:buClr>
                <a:srgbClr val="535353"/>
              </a:buClr>
              <a:buSzPts val="400"/>
              <a:buFont typeface="Calibri"/>
              <a:buNone/>
            </a:pPr>
            <a:r>
              <a:rPr b="0" i="0" lang="en" sz="400" u="none" cap="none" strike="noStrike">
                <a:solidFill>
                  <a:srgbClr val="535353"/>
                </a:solidFill>
                <a:latin typeface="Calibri"/>
                <a:ea typeface="Calibri"/>
                <a:cs typeface="Calibri"/>
                <a:sym typeface="Calibri"/>
              </a:rPr>
              <a:t>T</a:t>
            </a:r>
            <a:endParaRPr b="0" i="0" sz="400" u="none" cap="none" strike="noStrike">
              <a:solidFill>
                <a:srgbClr val="535353"/>
              </a:solidFill>
              <a:latin typeface="Calibri"/>
              <a:ea typeface="Calibri"/>
              <a:cs typeface="Calibri"/>
              <a:sym typeface="Calibri"/>
            </a:endParaRPr>
          </a:p>
        </p:txBody>
      </p:sp>
      <p:sp>
        <p:nvSpPr>
          <p:cNvPr id="183" name="Google Shape;183;p28"/>
          <p:cNvSpPr txBox="1"/>
          <p:nvPr/>
        </p:nvSpPr>
        <p:spPr>
          <a:xfrm>
            <a:off x="5917361" y="2572491"/>
            <a:ext cx="1937789" cy="900247"/>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AAB8"/>
              </a:buClr>
              <a:buSzPts val="1800"/>
              <a:buFont typeface="Quattrocento Sans"/>
              <a:buNone/>
            </a:pPr>
            <a:r>
              <a:rPr lang="en" sz="1800">
                <a:solidFill>
                  <a:srgbClr val="00AAB8"/>
                </a:solidFill>
                <a:latin typeface="Quattrocento Sans"/>
                <a:ea typeface="Quattrocento Sans"/>
                <a:cs typeface="Quattrocento Sans"/>
                <a:sym typeface="Quattrocento Sans"/>
              </a:rPr>
              <a:t>How To Find The Shortest Path To Destination</a:t>
            </a:r>
            <a:endParaRPr b="0" i="0" sz="1800" u="none" cap="none" strike="noStrike">
              <a:solidFill>
                <a:srgbClr val="00AAB8"/>
              </a:solidFill>
              <a:latin typeface="Quattrocento Sans"/>
              <a:ea typeface="Quattrocento Sans"/>
              <a:cs typeface="Quattrocento Sans"/>
              <a:sym typeface="Quattrocento Sans"/>
            </a:endParaRPr>
          </a:p>
        </p:txBody>
      </p:sp>
      <p:sp>
        <p:nvSpPr>
          <p:cNvPr id="184" name="Google Shape;184;p28"/>
          <p:cNvSpPr txBox="1"/>
          <p:nvPr/>
        </p:nvSpPr>
        <p:spPr>
          <a:xfrm>
            <a:off x="5364328" y="3657154"/>
            <a:ext cx="371473" cy="42100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000"/>
              <a:buFont typeface="Avenir"/>
              <a:buNone/>
            </a:pPr>
            <a:r>
              <a:rPr b="0" i="0" lang="en" sz="2000" u="none" cap="none" strike="noStrike">
                <a:solidFill>
                  <a:srgbClr val="FFFFFF"/>
                </a:solidFill>
                <a:latin typeface="Avenir"/>
                <a:ea typeface="Avenir"/>
                <a:cs typeface="Avenir"/>
                <a:sym typeface="Avenir"/>
              </a:rPr>
              <a:t>3</a:t>
            </a:r>
            <a:endParaRPr sz="1100"/>
          </a:p>
        </p:txBody>
      </p:sp>
      <p:sp>
        <p:nvSpPr>
          <p:cNvPr id="185" name="Google Shape;185;p28"/>
          <p:cNvSpPr/>
          <p:nvPr/>
        </p:nvSpPr>
        <p:spPr>
          <a:xfrm>
            <a:off x="5369090" y="3646733"/>
            <a:ext cx="361948" cy="361948"/>
          </a:xfrm>
          <a:prstGeom prst="ellipse">
            <a:avLst/>
          </a:prstGeom>
          <a:noFill/>
          <a:ln cap="flat" cmpd="sng" w="12700">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6" name="Google Shape;186;p28"/>
          <p:cNvSpPr txBox="1"/>
          <p:nvPr/>
        </p:nvSpPr>
        <p:spPr>
          <a:xfrm>
            <a:off x="4427839" y="4184956"/>
            <a:ext cx="699773" cy="90235"/>
          </a:xfrm>
          <a:prstGeom prst="rect">
            <a:avLst/>
          </a:prstGeom>
          <a:noFill/>
          <a:ln>
            <a:noFill/>
          </a:ln>
        </p:spPr>
        <p:txBody>
          <a:bodyPr anchorCtr="0" anchor="t" bIns="16100" lIns="16100" spcFirstLastPara="1" rIns="16100" wrap="square" tIns="16100">
            <a:noAutofit/>
          </a:bodyPr>
          <a:lstStyle/>
          <a:p>
            <a:pPr indent="0" lvl="0" marL="0" marR="0" rtl="0" algn="l">
              <a:lnSpc>
                <a:spcPct val="100000"/>
              </a:lnSpc>
              <a:spcBef>
                <a:spcPts val="0"/>
              </a:spcBef>
              <a:spcAft>
                <a:spcPts val="0"/>
              </a:spcAft>
              <a:buClr>
                <a:srgbClr val="535353"/>
              </a:buClr>
              <a:buSzPts val="400"/>
              <a:buFont typeface="Calibri"/>
              <a:buNone/>
            </a:pPr>
            <a:r>
              <a:t/>
            </a:r>
            <a:endParaRPr b="0" i="0" sz="400" u="none" cap="none" strike="noStrike">
              <a:solidFill>
                <a:srgbClr val="535353"/>
              </a:solidFill>
              <a:latin typeface="Calibri"/>
              <a:ea typeface="Calibri"/>
              <a:cs typeface="Calibri"/>
              <a:sym typeface="Calibri"/>
            </a:endParaRPr>
          </a:p>
        </p:txBody>
      </p:sp>
      <p:sp>
        <p:nvSpPr>
          <p:cNvPr id="187" name="Google Shape;187;p28"/>
          <p:cNvSpPr txBox="1"/>
          <p:nvPr/>
        </p:nvSpPr>
        <p:spPr>
          <a:xfrm>
            <a:off x="3449320" y="4021538"/>
            <a:ext cx="2271983" cy="900247"/>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235076"/>
              </a:buClr>
              <a:buSzPts val="1800"/>
              <a:buFont typeface="Quattrocento Sans"/>
              <a:buNone/>
            </a:pPr>
            <a:r>
              <a:rPr lang="en" sz="1800">
                <a:solidFill>
                  <a:srgbClr val="235076"/>
                </a:solidFill>
                <a:latin typeface="Quattrocento Sans"/>
                <a:ea typeface="Quattrocento Sans"/>
                <a:cs typeface="Quattrocento Sans"/>
                <a:sym typeface="Quattrocento Sans"/>
              </a:rPr>
              <a:t>2D Navigation</a:t>
            </a:r>
            <a:endParaRPr sz="1100"/>
          </a:p>
          <a:p>
            <a:pPr indent="0" lvl="0" marL="0" marR="0" rtl="0" algn="ctr">
              <a:lnSpc>
                <a:spcPct val="100000"/>
              </a:lnSpc>
              <a:spcBef>
                <a:spcPts val="0"/>
              </a:spcBef>
              <a:spcAft>
                <a:spcPts val="0"/>
              </a:spcAft>
              <a:buClr>
                <a:srgbClr val="235076"/>
              </a:buClr>
              <a:buSzPts val="1800"/>
              <a:buFont typeface="Quattrocento Sans"/>
              <a:buNone/>
            </a:pPr>
            <a:r>
              <a:rPr b="0" i="0" lang="en" sz="1800" u="none" cap="none" strike="noStrike">
                <a:solidFill>
                  <a:srgbClr val="235076"/>
                </a:solidFill>
                <a:latin typeface="Quattrocento Sans"/>
                <a:ea typeface="Quattrocento Sans"/>
                <a:cs typeface="Quattrocento Sans"/>
                <a:sym typeface="Quattrocento Sans"/>
              </a:rPr>
              <a:t>Is </a:t>
            </a:r>
            <a:r>
              <a:rPr lang="en" sz="1800">
                <a:solidFill>
                  <a:srgbClr val="235076"/>
                </a:solidFill>
                <a:latin typeface="Quattrocento Sans"/>
                <a:ea typeface="Quattrocento Sans"/>
                <a:cs typeface="Quattrocento Sans"/>
                <a:sym typeface="Quattrocento Sans"/>
              </a:rPr>
              <a:t>Difficult To Understand</a:t>
            </a:r>
            <a:r>
              <a:rPr b="0" i="0" lang="en" sz="1800" u="none" cap="none" strike="noStrike">
                <a:solidFill>
                  <a:srgbClr val="235076"/>
                </a:solidFill>
                <a:latin typeface="Quattrocento Sans"/>
                <a:ea typeface="Quattrocento Sans"/>
                <a:cs typeface="Quattrocento Sans"/>
                <a:sym typeface="Quattrocento Sans"/>
              </a:rPr>
              <a:t> </a:t>
            </a:r>
            <a:endParaRPr b="0" i="0" sz="1800" u="none" cap="none" strike="noStrike">
              <a:solidFill>
                <a:srgbClr val="235076"/>
              </a:solidFill>
              <a:latin typeface="Quattrocento Sans"/>
              <a:ea typeface="Quattrocento Sans"/>
              <a:cs typeface="Quattrocento Sans"/>
              <a:sym typeface="Quattrocento Sans"/>
            </a:endParaRPr>
          </a:p>
        </p:txBody>
      </p:sp>
      <p:sp>
        <p:nvSpPr>
          <p:cNvPr id="188" name="Google Shape;188;p28"/>
          <p:cNvSpPr txBox="1"/>
          <p:nvPr/>
        </p:nvSpPr>
        <p:spPr>
          <a:xfrm>
            <a:off x="3409238" y="3657154"/>
            <a:ext cx="371472" cy="42100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000"/>
              <a:buFont typeface="Avenir"/>
              <a:buNone/>
            </a:pPr>
            <a:r>
              <a:rPr b="0" i="0" lang="en" sz="2000" u="none" cap="none" strike="noStrike">
                <a:solidFill>
                  <a:srgbClr val="FFFFFF"/>
                </a:solidFill>
                <a:latin typeface="Avenir"/>
                <a:ea typeface="Avenir"/>
                <a:cs typeface="Avenir"/>
                <a:sym typeface="Avenir"/>
              </a:rPr>
              <a:t>4</a:t>
            </a:r>
            <a:endParaRPr sz="1100"/>
          </a:p>
        </p:txBody>
      </p:sp>
      <p:sp>
        <p:nvSpPr>
          <p:cNvPr id="189" name="Google Shape;189;p28"/>
          <p:cNvSpPr/>
          <p:nvPr/>
        </p:nvSpPr>
        <p:spPr>
          <a:xfrm>
            <a:off x="3411134" y="3646733"/>
            <a:ext cx="361947" cy="361948"/>
          </a:xfrm>
          <a:prstGeom prst="ellipse">
            <a:avLst/>
          </a:prstGeom>
          <a:noFill/>
          <a:ln cap="flat" cmpd="sng" w="12700">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0" name="Google Shape;190;p28"/>
          <p:cNvSpPr txBox="1"/>
          <p:nvPr/>
        </p:nvSpPr>
        <p:spPr>
          <a:xfrm>
            <a:off x="2181508" y="3385449"/>
            <a:ext cx="699773" cy="90235"/>
          </a:xfrm>
          <a:prstGeom prst="rect">
            <a:avLst/>
          </a:prstGeom>
          <a:noFill/>
          <a:ln>
            <a:noFill/>
          </a:ln>
        </p:spPr>
        <p:txBody>
          <a:bodyPr anchorCtr="0" anchor="t" bIns="16100" lIns="16100" spcFirstLastPara="1" rIns="16100" wrap="square" tIns="16100">
            <a:noAutofit/>
          </a:bodyPr>
          <a:lstStyle/>
          <a:p>
            <a:pPr indent="0" lvl="0" marL="0" marR="0" rtl="0" algn="r">
              <a:lnSpc>
                <a:spcPct val="100000"/>
              </a:lnSpc>
              <a:spcBef>
                <a:spcPts val="0"/>
              </a:spcBef>
              <a:spcAft>
                <a:spcPts val="0"/>
              </a:spcAft>
              <a:buClr>
                <a:srgbClr val="535353"/>
              </a:buClr>
              <a:buSzPts val="400"/>
              <a:buFont typeface="Calibri"/>
              <a:buNone/>
            </a:pPr>
            <a:r>
              <a:t/>
            </a:r>
            <a:endParaRPr b="0" i="0" sz="400" u="none" cap="none" strike="noStrike">
              <a:solidFill>
                <a:srgbClr val="535353"/>
              </a:solidFill>
              <a:latin typeface="Calibri"/>
              <a:ea typeface="Calibri"/>
              <a:cs typeface="Calibri"/>
              <a:sym typeface="Calibri"/>
            </a:endParaRPr>
          </a:p>
        </p:txBody>
      </p:sp>
      <p:sp>
        <p:nvSpPr>
          <p:cNvPr id="191" name="Google Shape;191;p28"/>
          <p:cNvSpPr txBox="1"/>
          <p:nvPr/>
        </p:nvSpPr>
        <p:spPr>
          <a:xfrm>
            <a:off x="1558567" y="2513704"/>
            <a:ext cx="1812239" cy="900247"/>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9B2849"/>
              </a:buClr>
              <a:buSzPts val="1800"/>
              <a:buFont typeface="Quattrocento Sans"/>
              <a:buNone/>
            </a:pPr>
            <a:r>
              <a:rPr lang="en" sz="1800">
                <a:solidFill>
                  <a:srgbClr val="9B2849"/>
                </a:solidFill>
                <a:latin typeface="Quattrocento Sans"/>
                <a:ea typeface="Quattrocento Sans"/>
                <a:cs typeface="Quattrocento Sans"/>
                <a:sym typeface="Quattrocento Sans"/>
              </a:rPr>
              <a:t>How To Make It Interactive And Convenient </a:t>
            </a:r>
            <a:endParaRPr b="0" i="0" sz="1800" u="none" cap="none" strike="noStrike">
              <a:solidFill>
                <a:srgbClr val="9B2849"/>
              </a:solidFill>
              <a:latin typeface="Quattrocento Sans"/>
              <a:ea typeface="Quattrocento Sans"/>
              <a:cs typeface="Quattrocento Sans"/>
              <a:sym typeface="Quattrocento Sans"/>
            </a:endParaRPr>
          </a:p>
        </p:txBody>
      </p:sp>
      <p:sp>
        <p:nvSpPr>
          <p:cNvPr id="192" name="Google Shape;192;p28"/>
          <p:cNvSpPr txBox="1"/>
          <p:nvPr/>
        </p:nvSpPr>
        <p:spPr>
          <a:xfrm>
            <a:off x="2547268" y="1424233"/>
            <a:ext cx="699773" cy="90235"/>
          </a:xfrm>
          <a:prstGeom prst="rect">
            <a:avLst/>
          </a:prstGeom>
          <a:noFill/>
          <a:ln>
            <a:noFill/>
          </a:ln>
        </p:spPr>
        <p:txBody>
          <a:bodyPr anchorCtr="0" anchor="t" bIns="16100" lIns="16100" spcFirstLastPara="1" rIns="16100" wrap="square" tIns="16100">
            <a:noAutofit/>
          </a:bodyPr>
          <a:lstStyle/>
          <a:p>
            <a:pPr indent="0" lvl="0" marL="0" marR="0" rtl="0" algn="r">
              <a:lnSpc>
                <a:spcPct val="100000"/>
              </a:lnSpc>
              <a:spcBef>
                <a:spcPts val="0"/>
              </a:spcBef>
              <a:spcAft>
                <a:spcPts val="0"/>
              </a:spcAft>
              <a:buClr>
                <a:srgbClr val="535353"/>
              </a:buClr>
              <a:buSzPts val="400"/>
              <a:buFont typeface="Calibri"/>
              <a:buNone/>
            </a:pPr>
            <a:r>
              <a:t/>
            </a:r>
            <a:endParaRPr b="0" i="0" sz="400" u="none" cap="none" strike="noStrike">
              <a:solidFill>
                <a:srgbClr val="535353"/>
              </a:solidFill>
              <a:latin typeface="Calibri"/>
              <a:ea typeface="Calibri"/>
              <a:cs typeface="Calibri"/>
              <a:sym typeface="Calibri"/>
            </a:endParaRPr>
          </a:p>
        </p:txBody>
      </p:sp>
      <p:sp>
        <p:nvSpPr>
          <p:cNvPr id="193" name="Google Shape;193;p28"/>
          <p:cNvSpPr txBox="1"/>
          <p:nvPr/>
        </p:nvSpPr>
        <p:spPr>
          <a:xfrm>
            <a:off x="2188126" y="593357"/>
            <a:ext cx="1761635" cy="900247"/>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E14E17"/>
              </a:buClr>
              <a:buSzPts val="1800"/>
              <a:buFont typeface="Quattrocento Sans"/>
              <a:buNone/>
            </a:pPr>
            <a:r>
              <a:rPr lang="en" sz="1800">
                <a:solidFill>
                  <a:srgbClr val="E14E17"/>
                </a:solidFill>
                <a:latin typeface="Quattrocento Sans"/>
                <a:ea typeface="Quattrocento Sans"/>
                <a:cs typeface="Quattrocento Sans"/>
                <a:sym typeface="Quattrocento Sans"/>
              </a:rPr>
              <a:t>Volunteer Map Creation Not</a:t>
            </a:r>
            <a:endParaRPr sz="1100"/>
          </a:p>
          <a:p>
            <a:pPr indent="0" lvl="0" marL="0" marR="0" rtl="0" algn="ctr">
              <a:lnSpc>
                <a:spcPct val="100000"/>
              </a:lnSpc>
              <a:spcBef>
                <a:spcPts val="0"/>
              </a:spcBef>
              <a:spcAft>
                <a:spcPts val="0"/>
              </a:spcAft>
              <a:buClr>
                <a:srgbClr val="E14E17"/>
              </a:buClr>
              <a:buSzPts val="1800"/>
              <a:buFont typeface="Quattrocento Sans"/>
              <a:buNone/>
            </a:pPr>
            <a:r>
              <a:rPr b="0" i="0" lang="en" sz="1800" u="none" cap="none" strike="noStrike">
                <a:solidFill>
                  <a:srgbClr val="E14E17"/>
                </a:solidFill>
                <a:latin typeface="Quattrocento Sans"/>
                <a:ea typeface="Quattrocento Sans"/>
                <a:cs typeface="Quattrocento Sans"/>
                <a:sym typeface="Quattrocento Sans"/>
              </a:rPr>
              <a:t>Possible     </a:t>
            </a:r>
            <a:endParaRPr b="0" i="0" sz="1800" u="none" cap="none" strike="noStrike">
              <a:solidFill>
                <a:srgbClr val="E14E17"/>
              </a:solidFill>
              <a:latin typeface="Quattrocento Sans"/>
              <a:ea typeface="Quattrocento Sans"/>
              <a:cs typeface="Quattrocento Sans"/>
              <a:sym typeface="Quattrocento Sans"/>
            </a:endParaRPr>
          </a:p>
        </p:txBody>
      </p:sp>
      <p:sp>
        <p:nvSpPr>
          <p:cNvPr id="194" name="Google Shape;194;p28"/>
          <p:cNvSpPr txBox="1"/>
          <p:nvPr/>
        </p:nvSpPr>
        <p:spPr>
          <a:xfrm>
            <a:off x="2823725" y="1806806"/>
            <a:ext cx="371473" cy="42100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2000"/>
              <a:buFont typeface="Avenir"/>
              <a:buNone/>
            </a:pPr>
            <a:r>
              <a:rPr b="0" i="0" lang="en" sz="2000" u="none" cap="none" strike="noStrike">
                <a:solidFill>
                  <a:srgbClr val="FFFFFF"/>
                </a:solidFill>
                <a:latin typeface="Avenir"/>
                <a:ea typeface="Avenir"/>
                <a:cs typeface="Avenir"/>
                <a:sym typeface="Avenir"/>
              </a:rPr>
              <a:t>5</a:t>
            </a:r>
            <a:endParaRPr sz="1100"/>
          </a:p>
        </p:txBody>
      </p:sp>
      <p:sp>
        <p:nvSpPr>
          <p:cNvPr id="195" name="Google Shape;195;p28"/>
          <p:cNvSpPr/>
          <p:nvPr/>
        </p:nvSpPr>
        <p:spPr>
          <a:xfrm>
            <a:off x="2815170" y="1796385"/>
            <a:ext cx="361948" cy="361947"/>
          </a:xfrm>
          <a:prstGeom prst="ellipse">
            <a:avLst/>
          </a:prstGeom>
          <a:noFill/>
          <a:ln cap="flat" cmpd="sng" w="12700">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6" name="Google Shape;196;p28"/>
          <p:cNvSpPr txBox="1"/>
          <p:nvPr/>
        </p:nvSpPr>
        <p:spPr>
          <a:xfrm>
            <a:off x="4112623" y="2590394"/>
            <a:ext cx="918754" cy="230833"/>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8029"/>
              </a:buClr>
              <a:buSzPts val="1100"/>
              <a:buFont typeface="Avenir"/>
              <a:buNone/>
            </a:pPr>
            <a:r>
              <a:t/>
            </a:r>
            <a:endParaRPr b="0" i="0" sz="1100" u="none" cap="none" strike="noStrike">
              <a:solidFill>
                <a:srgbClr val="FF8029"/>
              </a:solidFill>
              <a:latin typeface="Avenir"/>
              <a:ea typeface="Avenir"/>
              <a:cs typeface="Avenir"/>
              <a:sym typeface="Avenir"/>
            </a:endParaRPr>
          </a:p>
        </p:txBody>
      </p:sp>
      <p:sp>
        <p:nvSpPr>
          <p:cNvPr id="197" name="Google Shape;197;p28"/>
          <p:cNvSpPr txBox="1"/>
          <p:nvPr/>
        </p:nvSpPr>
        <p:spPr>
          <a:xfrm>
            <a:off x="3411737" y="2286590"/>
            <a:ext cx="2320526" cy="577081"/>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en" sz="3300">
                <a:solidFill>
                  <a:schemeClr val="accent1"/>
                </a:solidFill>
                <a:latin typeface="Avenir"/>
                <a:ea typeface="Avenir"/>
                <a:cs typeface="Avenir"/>
                <a:sym typeface="Avenir"/>
              </a:rPr>
              <a:t>PROBLEM</a:t>
            </a:r>
            <a:endParaRPr b="1" sz="3300">
              <a:solidFill>
                <a:schemeClr val="accent1"/>
              </a:solidFill>
              <a:latin typeface="Avenir"/>
              <a:ea typeface="Avenir"/>
              <a:cs typeface="Avenir"/>
              <a:sym typeface="Avenir"/>
            </a:endParaRPr>
          </a:p>
        </p:txBody>
      </p:sp>
      <p:sp>
        <p:nvSpPr>
          <p:cNvPr id="198" name="Google Shape;198;p28"/>
          <p:cNvSpPr/>
          <p:nvPr/>
        </p:nvSpPr>
        <p:spPr>
          <a:xfrm>
            <a:off x="0" y="4883970"/>
            <a:ext cx="9144000" cy="571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28"/>
          <p:cNvSpPr/>
          <p:nvPr/>
        </p:nvSpPr>
        <p:spPr>
          <a:xfrm>
            <a:off x="3167570" y="2139797"/>
            <a:ext cx="2835484" cy="131574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4100">
              <a:solidFill>
                <a:schemeClr val="accent1"/>
              </a:solidFill>
              <a:latin typeface="Calibri"/>
              <a:ea typeface="Calibri"/>
              <a:cs typeface="Calibri"/>
              <a:sym typeface="Calibri"/>
            </a:endParaRPr>
          </a:p>
          <a:p>
            <a:pPr indent="0" lvl="0" marL="0" marR="0" rtl="0" algn="ctr">
              <a:spcBef>
                <a:spcPts val="0"/>
              </a:spcBef>
              <a:spcAft>
                <a:spcPts val="0"/>
              </a:spcAft>
              <a:buNone/>
            </a:pPr>
            <a:r>
              <a:t/>
            </a:r>
            <a:endParaRPr b="1" sz="4100">
              <a:solidFill>
                <a:srgbClr val="DBDBDB"/>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ppt_w</p:attrName>
                                        </p:attrNameLst>
                                      </p:cBhvr>
                                      <p:tavLst>
                                        <p:tav fmla="" tm="0">
                                          <p:val>
                                            <p:strVal val="0"/>
                                          </p:val>
                                        </p:tav>
                                        <p:tav fmla="" tm="100000">
                                          <p:val>
                                            <p:strVal val="#ppt_w"/>
                                          </p:val>
                                        </p:tav>
                                      </p:tavLst>
                                    </p:anim>
                                    <p:anim calcmode="lin" valueType="num">
                                      <p:cBhvr additive="base">
                                        <p:cTn dur="5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ppt_w</p:attrName>
                                        </p:attrNameLst>
                                      </p:cBhvr>
                                      <p:tavLst>
                                        <p:tav fmla="" tm="0">
                                          <p:val>
                                            <p:strVal val="0"/>
                                          </p:val>
                                        </p:tav>
                                        <p:tav fmla="" tm="100000">
                                          <p:val>
                                            <p:strVal val="#ppt_w"/>
                                          </p:val>
                                        </p:tav>
                                      </p:tavLst>
                                    </p:anim>
                                    <p:anim calcmode="lin" valueType="num">
                                      <p:cBhvr additive="base">
                                        <p:cTn dur="500"/>
                                        <p:tgtEl>
                                          <p:spTgt spid="18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ppt_w</p:attrName>
                                        </p:attrNameLst>
                                      </p:cBhvr>
                                      <p:tavLst>
                                        <p:tav fmla="" tm="0">
                                          <p:val>
                                            <p:strVal val="0"/>
                                          </p:val>
                                        </p:tav>
                                        <p:tav fmla="" tm="100000">
                                          <p:val>
                                            <p:strVal val="#ppt_w"/>
                                          </p:val>
                                        </p:tav>
                                      </p:tavLst>
                                    </p:anim>
                                    <p:anim calcmode="lin" valueType="num">
                                      <p:cBhvr additive="base">
                                        <p:cTn dur="500"/>
                                        <p:tgtEl>
                                          <p:spTgt spid="18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500"/>
                                        <p:tgtEl>
                                          <p:spTgt spid="185"/>
                                        </p:tgtEl>
                                        <p:attrNameLst>
                                          <p:attrName>ppt_w</p:attrName>
                                        </p:attrNameLst>
                                      </p:cBhvr>
                                      <p:tavLst>
                                        <p:tav fmla="" tm="0">
                                          <p:val>
                                            <p:strVal val="0"/>
                                          </p:val>
                                        </p:tav>
                                        <p:tav fmla="" tm="100000">
                                          <p:val>
                                            <p:strVal val="#ppt_w"/>
                                          </p:val>
                                        </p:tav>
                                      </p:tavLst>
                                    </p:anim>
                                    <p:anim calcmode="lin" valueType="num">
                                      <p:cBhvr additive="base">
                                        <p:cTn dur="500"/>
                                        <p:tgtEl>
                                          <p:spTgt spid="18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ppt_w</p:attrName>
                                        </p:attrNameLst>
                                      </p:cBhvr>
                                      <p:tavLst>
                                        <p:tav fmla="" tm="0">
                                          <p:val>
                                            <p:strVal val="0"/>
                                          </p:val>
                                        </p:tav>
                                        <p:tav fmla="" tm="100000">
                                          <p:val>
                                            <p:strVal val="#ppt_w"/>
                                          </p:val>
                                        </p:tav>
                                      </p:tavLst>
                                    </p:anim>
                                    <p:anim calcmode="lin" valueType="num">
                                      <p:cBhvr additive="base">
                                        <p:cTn dur="500"/>
                                        <p:tgtEl>
                                          <p:spTgt spid="184"/>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ppt_w</p:attrName>
                                        </p:attrNameLst>
                                      </p:cBhvr>
                                      <p:tavLst>
                                        <p:tav fmla="" tm="0">
                                          <p:val>
                                            <p:strVal val="0"/>
                                          </p:val>
                                        </p:tav>
                                        <p:tav fmla="" tm="100000">
                                          <p:val>
                                            <p:strVal val="#ppt_w"/>
                                          </p:val>
                                        </p:tav>
                                      </p:tavLst>
                                    </p:anim>
                                    <p:anim calcmode="lin" valueType="num">
                                      <p:cBhvr additive="base">
                                        <p:cTn dur="500"/>
                                        <p:tgtEl>
                                          <p:spTgt spid="18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ppt_w</p:attrName>
                                        </p:attrNameLst>
                                      </p:cBhvr>
                                      <p:tavLst>
                                        <p:tav fmla="" tm="0">
                                          <p:val>
                                            <p:strVal val="0"/>
                                          </p:val>
                                        </p:tav>
                                        <p:tav fmla="" tm="100000">
                                          <p:val>
                                            <p:strVal val="#ppt_w"/>
                                          </p:val>
                                        </p:tav>
                                      </p:tavLst>
                                    </p:anim>
                                    <p:anim calcmode="lin" valueType="num">
                                      <p:cBhvr additive="base">
                                        <p:cTn dur="500"/>
                                        <p:tgtEl>
                                          <p:spTgt spid="188"/>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ppt_w</p:attrName>
                                        </p:attrNameLst>
                                      </p:cBhvr>
                                      <p:tavLst>
                                        <p:tav fmla="" tm="0">
                                          <p:val>
                                            <p:strVal val="0"/>
                                          </p:val>
                                        </p:tav>
                                        <p:tav fmla="" tm="100000">
                                          <p:val>
                                            <p:strVal val="#ppt_w"/>
                                          </p:val>
                                        </p:tav>
                                      </p:tavLst>
                                    </p:anim>
                                    <p:anim calcmode="lin" valueType="num">
                                      <p:cBhvr additive="base">
                                        <p:cTn dur="500"/>
                                        <p:tgtEl>
                                          <p:spTgt spid="19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b="0" l="0" r="0" t="0"/>
          <a:stretch/>
        </p:blipFill>
        <p:spPr>
          <a:xfrm>
            <a:off x="1430821" y="1369119"/>
            <a:ext cx="6282355" cy="2355884"/>
          </a:xfrm>
          <a:prstGeom prst="rect">
            <a:avLst/>
          </a:prstGeom>
          <a:noFill/>
          <a:ln>
            <a:noFill/>
          </a:ln>
        </p:spPr>
      </p:pic>
      <p:sp>
        <p:nvSpPr>
          <p:cNvPr id="205" name="Google Shape;205;p29"/>
          <p:cNvSpPr txBox="1"/>
          <p:nvPr/>
        </p:nvSpPr>
        <p:spPr>
          <a:xfrm>
            <a:off x="120111" y="4039238"/>
            <a:ext cx="8903776"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Quattrocento Sans"/>
                <a:ea typeface="Quattrocento Sans"/>
                <a:cs typeface="Quattrocento Sans"/>
                <a:sym typeface="Quattrocento Sans"/>
              </a:rPr>
              <a:t>An augmented reality based indoor navigation system by Tech Army</a:t>
            </a:r>
            <a:endParaRPr b="1" sz="2400">
              <a:solidFill>
                <a:schemeClr val="dk1"/>
              </a:solidFill>
              <a:latin typeface="Quattrocento Sans"/>
              <a:ea typeface="Quattrocento Sans"/>
              <a:cs typeface="Quattrocento Sans"/>
              <a:sym typeface="Quattrocento Sans"/>
            </a:endParaRPr>
          </a:p>
        </p:txBody>
      </p:sp>
      <p:pic>
        <p:nvPicPr>
          <p:cNvPr id="206" name="Google Shape;206;p29"/>
          <p:cNvPicPr preferRelativeResize="0"/>
          <p:nvPr/>
        </p:nvPicPr>
        <p:blipFill rotWithShape="1">
          <a:blip r:embed="rId4">
            <a:alphaModFix/>
          </a:blip>
          <a:srcRect b="0" l="0" r="0" t="0"/>
          <a:stretch/>
        </p:blipFill>
        <p:spPr>
          <a:xfrm>
            <a:off x="9229725" y="1820809"/>
            <a:ext cx="365522" cy="365522"/>
          </a:xfrm>
          <a:prstGeom prst="rect">
            <a:avLst/>
          </a:prstGeom>
          <a:noFill/>
          <a:ln>
            <a:noFill/>
          </a:ln>
        </p:spPr>
      </p:pic>
      <p:sp>
        <p:nvSpPr>
          <p:cNvPr id="207" name="Google Shape;207;p29"/>
          <p:cNvSpPr/>
          <p:nvPr/>
        </p:nvSpPr>
        <p:spPr>
          <a:xfrm>
            <a:off x="1366846" y="108143"/>
            <a:ext cx="6133218" cy="90024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rgbClr val="5B9BD5"/>
                </a:solidFill>
                <a:latin typeface="Calibri"/>
                <a:ea typeface="Calibri"/>
                <a:cs typeface="Calibri"/>
                <a:sym typeface="Calibri"/>
              </a:rPr>
              <a:t>PRESENTING TO YOU</a:t>
            </a:r>
            <a:endParaRPr b="1" sz="5400">
              <a:solidFill>
                <a:srgbClr val="5B9BD5"/>
              </a:solidFill>
              <a:latin typeface="Calibri"/>
              <a:ea typeface="Calibri"/>
              <a:cs typeface="Calibri"/>
              <a:sym typeface="Calibri"/>
            </a:endParaRPr>
          </a:p>
        </p:txBody>
      </p:sp>
      <p:pic>
        <p:nvPicPr>
          <p:cNvPr id="208" name="Google Shape;208;p29"/>
          <p:cNvPicPr preferRelativeResize="0"/>
          <p:nvPr/>
        </p:nvPicPr>
        <p:blipFill rotWithShape="1">
          <a:blip r:embed="rId5">
            <a:alphaModFix/>
          </a:blip>
          <a:srcRect b="0" l="0" r="0" t="0"/>
          <a:stretch/>
        </p:blipFill>
        <p:spPr>
          <a:xfrm>
            <a:off x="226679" y="4516888"/>
            <a:ext cx="1224120" cy="562134"/>
          </a:xfrm>
          <a:prstGeom prst="rect">
            <a:avLst/>
          </a:prstGeom>
          <a:noFill/>
          <a:ln>
            <a:noFill/>
          </a:ln>
        </p:spPr>
      </p:pic>
      <p:pic>
        <p:nvPicPr>
          <p:cNvPr id="209" name="Google Shape;209;p29"/>
          <p:cNvPicPr preferRelativeResize="0"/>
          <p:nvPr/>
        </p:nvPicPr>
        <p:blipFill rotWithShape="1">
          <a:blip r:embed="rId6">
            <a:alphaModFix/>
          </a:blip>
          <a:srcRect b="0" l="0" r="0" t="0"/>
          <a:stretch/>
        </p:blipFill>
        <p:spPr>
          <a:xfrm>
            <a:off x="7633794" y="4730858"/>
            <a:ext cx="1466174" cy="412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3000"/>
                                        <p:tgtEl>
                                          <p:spTgt spid="204"/>
                                        </p:tgtEl>
                                        <p:attrNameLst>
                                          <p:attrName>ppt_w</p:attrName>
                                        </p:attrNameLst>
                                      </p:cBhvr>
                                      <p:tavLst>
                                        <p:tav fmla="" tm="0">
                                          <p:val>
                                            <p:strVal val="0"/>
                                          </p:val>
                                        </p:tav>
                                        <p:tav fmla="" tm="100000">
                                          <p:val>
                                            <p:strVal val="#ppt_w"/>
                                          </p:val>
                                        </p:tav>
                                      </p:tavLst>
                                    </p:anim>
                                    <p:anim calcmode="lin" valueType="num">
                                      <p:cBhvr additive="base">
                                        <p:cTn dur="3000"/>
                                        <p:tgtEl>
                                          <p:spTgt spid="20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grpSp>
        <p:nvGrpSpPr>
          <p:cNvPr id="215" name="Google Shape;215;p30"/>
          <p:cNvGrpSpPr/>
          <p:nvPr/>
        </p:nvGrpSpPr>
        <p:grpSpPr>
          <a:xfrm>
            <a:off x="2749075" y="3433105"/>
            <a:ext cx="148354" cy="650672"/>
            <a:chOff x="0" y="-1"/>
            <a:chExt cx="197803" cy="867561"/>
          </a:xfrm>
        </p:grpSpPr>
        <p:cxnSp>
          <p:nvCxnSpPr>
            <p:cNvPr id="216" name="Google Shape;216;p30"/>
            <p:cNvCxnSpPr/>
            <p:nvPr/>
          </p:nvCxnSpPr>
          <p:spPr>
            <a:xfrm flipH="1" rot="10800000">
              <a:off x="98901" y="-1"/>
              <a:ext cx="1" cy="733822"/>
            </a:xfrm>
            <a:prstGeom prst="straightConnector1">
              <a:avLst/>
            </a:prstGeom>
            <a:noFill/>
            <a:ln cap="flat" cmpd="sng" w="19050">
              <a:solidFill>
                <a:srgbClr val="908F91"/>
              </a:solidFill>
              <a:prstDash val="dot"/>
              <a:miter lim="400000"/>
              <a:headEnd len="sm" w="sm" type="none"/>
              <a:tailEnd len="sm" w="sm" type="none"/>
            </a:ln>
          </p:spPr>
        </p:cxnSp>
        <p:sp>
          <p:nvSpPr>
            <p:cNvPr id="217" name="Google Shape;217;p30"/>
            <p:cNvSpPr/>
            <p:nvPr/>
          </p:nvSpPr>
          <p:spPr>
            <a:xfrm>
              <a:off x="0" y="707189"/>
              <a:ext cx="197803" cy="160371"/>
            </a:xfrm>
            <a:custGeom>
              <a:rect b="b" l="l" r="r" t="t"/>
              <a:pathLst>
                <a:path extrusionOk="0" h="21600" w="21600">
                  <a:moveTo>
                    <a:pt x="10800" y="21600"/>
                  </a:moveTo>
                  <a:lnTo>
                    <a:pt x="21600" y="0"/>
                  </a:lnTo>
                  <a:lnTo>
                    <a:pt x="0" y="0"/>
                  </a:lnTo>
                  <a:close/>
                </a:path>
              </a:pathLst>
            </a:custGeom>
            <a:solidFill>
              <a:srgbClr val="FDA60C"/>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grpSp>
        <p:nvGrpSpPr>
          <p:cNvPr id="218" name="Google Shape;218;p30"/>
          <p:cNvGrpSpPr/>
          <p:nvPr/>
        </p:nvGrpSpPr>
        <p:grpSpPr>
          <a:xfrm>
            <a:off x="2213758" y="3723278"/>
            <a:ext cx="1218988" cy="1229784"/>
            <a:chOff x="0" y="0"/>
            <a:chExt cx="1625317" cy="1639710"/>
          </a:xfrm>
        </p:grpSpPr>
        <p:sp>
          <p:nvSpPr>
            <p:cNvPr id="219" name="Google Shape;219;p30"/>
            <p:cNvSpPr/>
            <p:nvPr/>
          </p:nvSpPr>
          <p:spPr>
            <a:xfrm>
              <a:off x="94575" y="23453"/>
              <a:ext cx="1507718" cy="1507718"/>
            </a:xfrm>
            <a:prstGeom prst="ellipse">
              <a:avLst/>
            </a:prstGeom>
            <a:noFill/>
            <a:ln cap="flat" cmpd="sng" w="25400">
              <a:solidFill>
                <a:srgbClr val="908F91"/>
              </a:solidFill>
              <a:prstDash val="dot"/>
              <a:miter lim="400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0" name="Google Shape;220;p30"/>
            <p:cNvSpPr/>
            <p:nvPr/>
          </p:nvSpPr>
          <p:spPr>
            <a:xfrm>
              <a:off x="71551" y="0"/>
              <a:ext cx="1553766" cy="773907"/>
            </a:xfrm>
            <a:custGeom>
              <a:rect b="b" l="l" r="r" t="t"/>
              <a:pathLst>
                <a:path extrusionOk="0" h="21600" w="21600">
                  <a:moveTo>
                    <a:pt x="10797" y="0"/>
                  </a:moveTo>
                  <a:cubicBezTo>
                    <a:pt x="8033" y="0"/>
                    <a:pt x="5270" y="2125"/>
                    <a:pt x="3161" y="6358"/>
                  </a:cubicBezTo>
                  <a:cubicBezTo>
                    <a:pt x="1064" y="10569"/>
                    <a:pt x="11" y="16081"/>
                    <a:pt x="0" y="21600"/>
                  </a:cubicBezTo>
                  <a:lnTo>
                    <a:pt x="21600" y="21600"/>
                  </a:lnTo>
                  <a:cubicBezTo>
                    <a:pt x="21589" y="16081"/>
                    <a:pt x="20531" y="10569"/>
                    <a:pt x="18433" y="6358"/>
                  </a:cubicBezTo>
                  <a:cubicBezTo>
                    <a:pt x="16324" y="2125"/>
                    <a:pt x="13561" y="0"/>
                    <a:pt x="10797" y="0"/>
                  </a:cubicBezTo>
                  <a:close/>
                </a:path>
              </a:pathLst>
            </a:custGeom>
            <a:solidFill>
              <a:srgbClr val="FFA70B"/>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1" name="Google Shape;221;p30"/>
            <p:cNvSpPr/>
            <p:nvPr/>
          </p:nvSpPr>
          <p:spPr>
            <a:xfrm>
              <a:off x="0" y="685986"/>
              <a:ext cx="182652" cy="182653"/>
            </a:xfrm>
            <a:prstGeom prst="ellipse">
              <a:avLst/>
            </a:prstGeom>
            <a:solidFill>
              <a:srgbClr val="6A6D77"/>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2" name="Google Shape;222;p30"/>
            <p:cNvSpPr/>
            <p:nvPr/>
          </p:nvSpPr>
          <p:spPr>
            <a:xfrm>
              <a:off x="757108" y="1457057"/>
              <a:ext cx="182653" cy="182653"/>
            </a:xfrm>
            <a:prstGeom prst="ellipse">
              <a:avLst/>
            </a:prstGeom>
            <a:solidFill>
              <a:srgbClr val="FEA60C"/>
            </a:solidFill>
            <a:ln cap="flat" cmpd="sng" w="12700">
              <a:solidFill>
                <a:srgbClr val="FFFFF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23" name="Google Shape;223;p30"/>
          <p:cNvSpPr txBox="1"/>
          <p:nvPr/>
        </p:nvSpPr>
        <p:spPr>
          <a:xfrm>
            <a:off x="2446534" y="4349546"/>
            <a:ext cx="699773" cy="146515"/>
          </a:xfrm>
          <a:prstGeom prst="rect">
            <a:avLst/>
          </a:prstGeom>
          <a:noFill/>
          <a:ln>
            <a:noFill/>
          </a:ln>
        </p:spPr>
        <p:txBody>
          <a:bodyPr anchorCtr="0" anchor="t" bIns="16100" lIns="16100" spcFirstLastPara="1" rIns="16100" wrap="square" tIns="16100">
            <a:noAutofit/>
          </a:bodyPr>
          <a:lstStyle/>
          <a:p>
            <a:pPr indent="0" lvl="0" marL="0" marR="0" rtl="0" algn="ctr">
              <a:lnSpc>
                <a:spcPct val="100000"/>
              </a:lnSpc>
              <a:spcBef>
                <a:spcPts val="0"/>
              </a:spcBef>
              <a:spcAft>
                <a:spcPts val="0"/>
              </a:spcAft>
              <a:buClr>
                <a:srgbClr val="535353"/>
              </a:buClr>
              <a:buSzPts val="400"/>
              <a:buFont typeface="Calibri"/>
              <a:buNone/>
            </a:pPr>
            <a:r>
              <a:rPr b="0" i="0" lang="en" sz="400" u="none" cap="none" strike="noStrike">
                <a:solidFill>
                  <a:srgbClr val="535353"/>
                </a:solidFill>
                <a:latin typeface="Calibri"/>
                <a:ea typeface="Calibri"/>
                <a:cs typeface="Calibri"/>
                <a:sym typeface="Calibri"/>
              </a:rPr>
              <a:t>TINYPPT designed template for presentation in PowerPoint</a:t>
            </a:r>
            <a:endParaRPr sz="1100"/>
          </a:p>
        </p:txBody>
      </p:sp>
      <p:sp>
        <p:nvSpPr>
          <p:cNvPr id="224" name="Google Shape;224;p30"/>
          <p:cNvSpPr txBox="1"/>
          <p:nvPr/>
        </p:nvSpPr>
        <p:spPr>
          <a:xfrm>
            <a:off x="2294986" y="4149458"/>
            <a:ext cx="1002869" cy="24955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58B3D"/>
              </a:buClr>
              <a:buSzPts val="1100"/>
              <a:buFont typeface="Avenir"/>
              <a:buNone/>
            </a:pPr>
            <a:r>
              <a:rPr b="1" i="0" lang="en" sz="1100" u="none" cap="none" strike="noStrike">
                <a:solidFill>
                  <a:srgbClr val="F58B3D"/>
                </a:solidFill>
                <a:latin typeface="Avenir"/>
                <a:ea typeface="Avenir"/>
                <a:cs typeface="Avenir"/>
                <a:sym typeface="Avenir"/>
              </a:rPr>
              <a:t>LEARNING     </a:t>
            </a:r>
            <a:endParaRPr sz="1100"/>
          </a:p>
        </p:txBody>
      </p:sp>
      <p:grpSp>
        <p:nvGrpSpPr>
          <p:cNvPr id="225" name="Google Shape;225;p30"/>
          <p:cNvGrpSpPr/>
          <p:nvPr/>
        </p:nvGrpSpPr>
        <p:grpSpPr>
          <a:xfrm>
            <a:off x="2403056" y="3859235"/>
            <a:ext cx="894056" cy="894056"/>
            <a:chOff x="0" y="0"/>
            <a:chExt cx="1192073" cy="1192073"/>
          </a:xfrm>
        </p:grpSpPr>
        <p:sp>
          <p:nvSpPr>
            <p:cNvPr id="226" name="Google Shape;226;p30"/>
            <p:cNvSpPr/>
            <p:nvPr/>
          </p:nvSpPr>
          <p:spPr>
            <a:xfrm>
              <a:off x="0" y="0"/>
              <a:ext cx="1192073" cy="1192073"/>
            </a:xfrm>
            <a:prstGeom prst="ellipse">
              <a:avLst/>
            </a:prstGeom>
            <a:solidFill>
              <a:srgbClr val="FFFFFF"/>
            </a:solidFill>
            <a:ln>
              <a:noFill/>
            </a:ln>
            <a:effectLst>
              <a:outerShdw blurRad="101600" rotWithShape="0" dir="8139990" dist="80415">
                <a:srgbClr val="000000">
                  <a:alpha val="48627"/>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7" name="Google Shape;227;p30"/>
            <p:cNvSpPr/>
            <p:nvPr/>
          </p:nvSpPr>
          <p:spPr>
            <a:xfrm>
              <a:off x="61938" y="61938"/>
              <a:ext cx="1068197" cy="1068197"/>
            </a:xfrm>
            <a:prstGeom prst="ellipse">
              <a:avLst/>
            </a:prstGeom>
            <a:solidFill>
              <a:srgbClr val="FEA60C"/>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28" name="Google Shape;228;p30"/>
          <p:cNvSpPr/>
          <p:nvPr/>
        </p:nvSpPr>
        <p:spPr>
          <a:xfrm>
            <a:off x="2862420" y="2817838"/>
            <a:ext cx="916904" cy="920380"/>
          </a:xfrm>
          <a:custGeom>
            <a:rect b="b" l="l" r="r" t="t"/>
            <a:pathLst>
              <a:path extrusionOk="0" h="21594" w="21589">
                <a:moveTo>
                  <a:pt x="21589" y="27"/>
                </a:moveTo>
                <a:cubicBezTo>
                  <a:pt x="19858" y="1"/>
                  <a:pt x="18147" y="-6"/>
                  <a:pt x="16454" y="5"/>
                </a:cubicBezTo>
                <a:cubicBezTo>
                  <a:pt x="14720" y="17"/>
                  <a:pt x="12992" y="50"/>
                  <a:pt x="11300" y="325"/>
                </a:cubicBezTo>
                <a:cubicBezTo>
                  <a:pt x="7996" y="861"/>
                  <a:pt x="4790" y="2334"/>
                  <a:pt x="2676" y="5070"/>
                </a:cubicBezTo>
                <a:cubicBezTo>
                  <a:pt x="1293" y="6860"/>
                  <a:pt x="554" y="8988"/>
                  <a:pt x="239" y="11144"/>
                </a:cubicBezTo>
                <a:cubicBezTo>
                  <a:pt x="-11" y="12857"/>
                  <a:pt x="6" y="14603"/>
                  <a:pt x="14" y="16353"/>
                </a:cubicBezTo>
                <a:cubicBezTo>
                  <a:pt x="21" y="18100"/>
                  <a:pt x="17" y="19847"/>
                  <a:pt x="0" y="21594"/>
                </a:cubicBezTo>
              </a:path>
            </a:pathLst>
          </a:custGeom>
          <a:noFill/>
          <a:ln cap="flat" cmpd="sng" w="12700">
            <a:solidFill>
              <a:srgbClr val="FCA60B"/>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229" name="Google Shape;229;p30"/>
          <p:cNvGrpSpPr/>
          <p:nvPr/>
        </p:nvGrpSpPr>
        <p:grpSpPr>
          <a:xfrm>
            <a:off x="6241137" y="3450063"/>
            <a:ext cx="148353" cy="650672"/>
            <a:chOff x="0" y="-1"/>
            <a:chExt cx="197803" cy="867561"/>
          </a:xfrm>
        </p:grpSpPr>
        <p:cxnSp>
          <p:nvCxnSpPr>
            <p:cNvPr id="230" name="Google Shape;230;p30"/>
            <p:cNvCxnSpPr/>
            <p:nvPr/>
          </p:nvCxnSpPr>
          <p:spPr>
            <a:xfrm flipH="1" rot="10800000">
              <a:off x="98901" y="-1"/>
              <a:ext cx="1" cy="733822"/>
            </a:xfrm>
            <a:prstGeom prst="straightConnector1">
              <a:avLst/>
            </a:prstGeom>
            <a:noFill/>
            <a:ln cap="flat" cmpd="sng" w="19050">
              <a:solidFill>
                <a:srgbClr val="908F91"/>
              </a:solidFill>
              <a:prstDash val="dot"/>
              <a:miter lim="400000"/>
              <a:headEnd len="sm" w="sm" type="none"/>
              <a:tailEnd len="sm" w="sm" type="none"/>
            </a:ln>
          </p:spPr>
        </p:cxnSp>
        <p:sp>
          <p:nvSpPr>
            <p:cNvPr id="231" name="Google Shape;231;p30"/>
            <p:cNvSpPr/>
            <p:nvPr/>
          </p:nvSpPr>
          <p:spPr>
            <a:xfrm>
              <a:off x="0" y="707189"/>
              <a:ext cx="197803" cy="160371"/>
            </a:xfrm>
            <a:custGeom>
              <a:rect b="b" l="l" r="r" t="t"/>
              <a:pathLst>
                <a:path extrusionOk="0" h="21600" w="21600">
                  <a:moveTo>
                    <a:pt x="10800" y="21600"/>
                  </a:moveTo>
                  <a:lnTo>
                    <a:pt x="21600" y="0"/>
                  </a:lnTo>
                  <a:lnTo>
                    <a:pt x="0" y="0"/>
                  </a:lnTo>
                  <a:close/>
                </a:path>
              </a:pathLst>
            </a:custGeom>
            <a:solidFill>
              <a:srgbClr val="F85554"/>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grpSp>
        <p:nvGrpSpPr>
          <p:cNvPr id="232" name="Google Shape;232;p30"/>
          <p:cNvGrpSpPr/>
          <p:nvPr/>
        </p:nvGrpSpPr>
        <p:grpSpPr>
          <a:xfrm rot="10800000">
            <a:off x="5764916" y="3745928"/>
            <a:ext cx="1218988" cy="1215993"/>
            <a:chOff x="0" y="-90151"/>
            <a:chExt cx="1625317" cy="1621322"/>
          </a:xfrm>
        </p:grpSpPr>
        <p:sp>
          <p:nvSpPr>
            <p:cNvPr id="233" name="Google Shape;233;p30"/>
            <p:cNvSpPr/>
            <p:nvPr/>
          </p:nvSpPr>
          <p:spPr>
            <a:xfrm>
              <a:off x="94575" y="23453"/>
              <a:ext cx="1507718" cy="1507718"/>
            </a:xfrm>
            <a:prstGeom prst="ellipse">
              <a:avLst/>
            </a:prstGeom>
            <a:noFill/>
            <a:ln cap="flat" cmpd="sng" w="25400">
              <a:solidFill>
                <a:srgbClr val="908F91"/>
              </a:solidFill>
              <a:prstDash val="dot"/>
              <a:miter lim="400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4" name="Google Shape;234;p30"/>
            <p:cNvSpPr/>
            <p:nvPr/>
          </p:nvSpPr>
          <p:spPr>
            <a:xfrm>
              <a:off x="71551" y="0"/>
              <a:ext cx="1553766" cy="773907"/>
            </a:xfrm>
            <a:custGeom>
              <a:rect b="b" l="l" r="r" t="t"/>
              <a:pathLst>
                <a:path extrusionOk="0" h="21600" w="21600">
                  <a:moveTo>
                    <a:pt x="10797" y="0"/>
                  </a:moveTo>
                  <a:cubicBezTo>
                    <a:pt x="8033" y="0"/>
                    <a:pt x="5270" y="2125"/>
                    <a:pt x="3161" y="6358"/>
                  </a:cubicBezTo>
                  <a:cubicBezTo>
                    <a:pt x="1064" y="10569"/>
                    <a:pt x="11" y="16081"/>
                    <a:pt x="0" y="21600"/>
                  </a:cubicBezTo>
                  <a:lnTo>
                    <a:pt x="21600" y="21600"/>
                  </a:lnTo>
                  <a:cubicBezTo>
                    <a:pt x="21589" y="16081"/>
                    <a:pt x="20531" y="10569"/>
                    <a:pt x="18433" y="6358"/>
                  </a:cubicBezTo>
                  <a:cubicBezTo>
                    <a:pt x="16324" y="2125"/>
                    <a:pt x="13561" y="0"/>
                    <a:pt x="10797" y="0"/>
                  </a:cubicBezTo>
                  <a:close/>
                </a:path>
              </a:pathLst>
            </a:custGeom>
            <a:solidFill>
              <a:srgbClr val="F85554"/>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5" name="Google Shape;235;p30"/>
            <p:cNvSpPr/>
            <p:nvPr/>
          </p:nvSpPr>
          <p:spPr>
            <a:xfrm>
              <a:off x="0" y="685986"/>
              <a:ext cx="182652" cy="182653"/>
            </a:xfrm>
            <a:prstGeom prst="ellipse">
              <a:avLst/>
            </a:prstGeom>
            <a:solidFill>
              <a:srgbClr val="6A6D77"/>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6" name="Google Shape;236;p30"/>
            <p:cNvSpPr/>
            <p:nvPr/>
          </p:nvSpPr>
          <p:spPr>
            <a:xfrm>
              <a:off x="757107" y="-90151"/>
              <a:ext cx="182653" cy="182653"/>
            </a:xfrm>
            <a:prstGeom prst="ellipse">
              <a:avLst/>
            </a:prstGeom>
            <a:solidFill>
              <a:srgbClr val="F85554"/>
            </a:solidFill>
            <a:ln cap="flat" cmpd="sng" w="12700">
              <a:solidFill>
                <a:srgbClr val="FFFFF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37" name="Google Shape;237;p30"/>
          <p:cNvSpPr txBox="1"/>
          <p:nvPr/>
        </p:nvSpPr>
        <p:spPr>
          <a:xfrm>
            <a:off x="5970728" y="4338170"/>
            <a:ext cx="699773" cy="146515"/>
          </a:xfrm>
          <a:prstGeom prst="rect">
            <a:avLst/>
          </a:prstGeom>
          <a:noFill/>
          <a:ln>
            <a:noFill/>
          </a:ln>
        </p:spPr>
        <p:txBody>
          <a:bodyPr anchorCtr="0" anchor="t" bIns="16100" lIns="16100" spcFirstLastPara="1" rIns="16100" wrap="square" tIns="16100">
            <a:noAutofit/>
          </a:bodyPr>
          <a:lstStyle/>
          <a:p>
            <a:pPr indent="0" lvl="0" marL="0" marR="0" rtl="0" algn="ctr">
              <a:lnSpc>
                <a:spcPct val="100000"/>
              </a:lnSpc>
              <a:spcBef>
                <a:spcPts val="0"/>
              </a:spcBef>
              <a:spcAft>
                <a:spcPts val="0"/>
              </a:spcAft>
              <a:buClr>
                <a:srgbClr val="535353"/>
              </a:buClr>
              <a:buSzPts val="400"/>
              <a:buFont typeface="Calibri"/>
              <a:buNone/>
            </a:pPr>
            <a:r>
              <a:rPr b="0" i="0" lang="en" sz="400" u="none" cap="none" strike="noStrike">
                <a:solidFill>
                  <a:srgbClr val="535353"/>
                </a:solidFill>
                <a:latin typeface="Calibri"/>
                <a:ea typeface="Calibri"/>
                <a:cs typeface="Calibri"/>
                <a:sym typeface="Calibri"/>
              </a:rPr>
              <a:t>TINYPPT designed template for presentation in PowerPoint</a:t>
            </a:r>
            <a:endParaRPr sz="1100"/>
          </a:p>
        </p:txBody>
      </p:sp>
      <p:sp>
        <p:nvSpPr>
          <p:cNvPr id="238" name="Google Shape;238;p30"/>
          <p:cNvSpPr txBox="1"/>
          <p:nvPr/>
        </p:nvSpPr>
        <p:spPr>
          <a:xfrm>
            <a:off x="5819180" y="4138082"/>
            <a:ext cx="1002868" cy="249556"/>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5584F"/>
              </a:buClr>
              <a:buSzPts val="1100"/>
              <a:buFont typeface="Avenir"/>
              <a:buNone/>
            </a:pPr>
            <a:r>
              <a:rPr b="1" i="0" lang="en" sz="1100" u="none" cap="none" strike="noStrike">
                <a:solidFill>
                  <a:srgbClr val="F5584F"/>
                </a:solidFill>
                <a:latin typeface="Avenir"/>
                <a:ea typeface="Avenir"/>
                <a:cs typeface="Avenir"/>
                <a:sym typeface="Avenir"/>
              </a:rPr>
              <a:t>SUCCESS     </a:t>
            </a:r>
            <a:endParaRPr sz="1100"/>
          </a:p>
        </p:txBody>
      </p:sp>
      <p:grpSp>
        <p:nvGrpSpPr>
          <p:cNvPr id="239" name="Google Shape;239;p30"/>
          <p:cNvGrpSpPr/>
          <p:nvPr/>
        </p:nvGrpSpPr>
        <p:grpSpPr>
          <a:xfrm>
            <a:off x="5900418" y="3853287"/>
            <a:ext cx="894056" cy="894056"/>
            <a:chOff x="0" y="0"/>
            <a:chExt cx="1192073" cy="1192073"/>
          </a:xfrm>
        </p:grpSpPr>
        <p:sp>
          <p:nvSpPr>
            <p:cNvPr id="240" name="Google Shape;240;p30"/>
            <p:cNvSpPr/>
            <p:nvPr/>
          </p:nvSpPr>
          <p:spPr>
            <a:xfrm>
              <a:off x="0" y="0"/>
              <a:ext cx="1192073" cy="1192073"/>
            </a:xfrm>
            <a:prstGeom prst="ellipse">
              <a:avLst/>
            </a:prstGeom>
            <a:solidFill>
              <a:srgbClr val="FFFFFF"/>
            </a:solidFill>
            <a:ln>
              <a:noFill/>
            </a:ln>
            <a:effectLst>
              <a:outerShdw blurRad="101600" rotWithShape="0" dir="8139990" dist="80415">
                <a:srgbClr val="000000">
                  <a:alpha val="48627"/>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41" name="Google Shape;241;p30"/>
            <p:cNvSpPr/>
            <p:nvPr/>
          </p:nvSpPr>
          <p:spPr>
            <a:xfrm>
              <a:off x="61938" y="61938"/>
              <a:ext cx="1068197" cy="1068197"/>
            </a:xfrm>
            <a:prstGeom prst="ellipse">
              <a:avLst/>
            </a:prstGeom>
            <a:solidFill>
              <a:srgbClr val="F85554"/>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42" name="Google Shape;242;p30"/>
          <p:cNvSpPr/>
          <p:nvPr/>
        </p:nvSpPr>
        <p:spPr>
          <a:xfrm flipH="1">
            <a:off x="5475564" y="2826011"/>
            <a:ext cx="916904" cy="920380"/>
          </a:xfrm>
          <a:custGeom>
            <a:rect b="b" l="l" r="r" t="t"/>
            <a:pathLst>
              <a:path extrusionOk="0" h="21594" w="21589">
                <a:moveTo>
                  <a:pt x="21589" y="27"/>
                </a:moveTo>
                <a:cubicBezTo>
                  <a:pt x="19858" y="1"/>
                  <a:pt x="18147" y="-6"/>
                  <a:pt x="16454" y="5"/>
                </a:cubicBezTo>
                <a:cubicBezTo>
                  <a:pt x="14720" y="17"/>
                  <a:pt x="12992" y="50"/>
                  <a:pt x="11300" y="325"/>
                </a:cubicBezTo>
                <a:cubicBezTo>
                  <a:pt x="7996" y="861"/>
                  <a:pt x="4790" y="2334"/>
                  <a:pt x="2676" y="5070"/>
                </a:cubicBezTo>
                <a:cubicBezTo>
                  <a:pt x="1293" y="6860"/>
                  <a:pt x="554" y="8988"/>
                  <a:pt x="239" y="11144"/>
                </a:cubicBezTo>
                <a:cubicBezTo>
                  <a:pt x="-11" y="12857"/>
                  <a:pt x="6" y="14603"/>
                  <a:pt x="14" y="16353"/>
                </a:cubicBezTo>
                <a:cubicBezTo>
                  <a:pt x="21" y="18100"/>
                  <a:pt x="17" y="19847"/>
                  <a:pt x="0" y="21594"/>
                </a:cubicBezTo>
              </a:path>
            </a:pathLst>
          </a:custGeom>
          <a:noFill/>
          <a:ln cap="flat" cmpd="sng" w="12700">
            <a:solidFill>
              <a:srgbClr val="E54E4E"/>
            </a:solidFill>
            <a:prstDash val="solid"/>
            <a:miter lim="8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243" name="Google Shape;243;p30"/>
          <p:cNvGrpSpPr/>
          <p:nvPr/>
        </p:nvGrpSpPr>
        <p:grpSpPr>
          <a:xfrm>
            <a:off x="3440822" y="2174487"/>
            <a:ext cx="2112759" cy="2099750"/>
            <a:chOff x="-2" y="-1"/>
            <a:chExt cx="2817010" cy="2799666"/>
          </a:xfrm>
        </p:grpSpPr>
        <p:grpSp>
          <p:nvGrpSpPr>
            <p:cNvPr id="244" name="Google Shape;244;p30"/>
            <p:cNvGrpSpPr/>
            <p:nvPr/>
          </p:nvGrpSpPr>
          <p:grpSpPr>
            <a:xfrm>
              <a:off x="-2" y="-1"/>
              <a:ext cx="2817010" cy="2799666"/>
              <a:chOff x="-1" y="-1"/>
              <a:chExt cx="2817008" cy="2799665"/>
            </a:xfrm>
          </p:grpSpPr>
          <p:sp>
            <p:nvSpPr>
              <p:cNvPr id="245" name="Google Shape;245;p30"/>
              <p:cNvSpPr/>
              <p:nvPr/>
            </p:nvSpPr>
            <p:spPr>
              <a:xfrm>
                <a:off x="974628" y="108880"/>
                <a:ext cx="1691696" cy="1167906"/>
              </a:xfrm>
              <a:custGeom>
                <a:rect b="b" l="l" r="r" t="t"/>
                <a:pathLst>
                  <a:path extrusionOk="0" h="20651" w="21600">
                    <a:moveTo>
                      <a:pt x="0" y="3007"/>
                    </a:moveTo>
                    <a:lnTo>
                      <a:pt x="7382" y="20651"/>
                    </a:lnTo>
                    <a:lnTo>
                      <a:pt x="21600" y="14098"/>
                    </a:lnTo>
                    <a:cubicBezTo>
                      <a:pt x="20308" y="8441"/>
                      <a:pt x="17283" y="3859"/>
                      <a:pt x="13330" y="1570"/>
                    </a:cubicBezTo>
                    <a:cubicBezTo>
                      <a:pt x="8979" y="-949"/>
                      <a:pt x="4018" y="-414"/>
                      <a:pt x="0" y="3007"/>
                    </a:cubicBezTo>
                    <a:close/>
                  </a:path>
                </a:pathLst>
              </a:custGeom>
              <a:solidFill>
                <a:srgbClr val="FEA60C"/>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46" name="Google Shape;246;p30"/>
              <p:cNvSpPr/>
              <p:nvPr/>
            </p:nvSpPr>
            <p:spPr>
              <a:xfrm rot="6177933">
                <a:off x="1212315" y="1010227"/>
                <a:ext cx="1691696" cy="1167907"/>
              </a:xfrm>
              <a:custGeom>
                <a:rect b="b" l="l" r="r" t="t"/>
                <a:pathLst>
                  <a:path extrusionOk="0" h="20651" w="21600">
                    <a:moveTo>
                      <a:pt x="0" y="3007"/>
                    </a:moveTo>
                    <a:lnTo>
                      <a:pt x="7382" y="20651"/>
                    </a:lnTo>
                    <a:lnTo>
                      <a:pt x="21600" y="14098"/>
                    </a:lnTo>
                    <a:cubicBezTo>
                      <a:pt x="20308" y="8441"/>
                      <a:pt x="17283" y="3859"/>
                      <a:pt x="13330" y="1570"/>
                    </a:cubicBezTo>
                    <a:cubicBezTo>
                      <a:pt x="8979" y="-949"/>
                      <a:pt x="4018" y="-414"/>
                      <a:pt x="0" y="3007"/>
                    </a:cubicBezTo>
                    <a:close/>
                  </a:path>
                </a:pathLst>
              </a:custGeom>
              <a:solidFill>
                <a:srgbClr val="1394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47" name="Google Shape;247;p30"/>
              <p:cNvSpPr/>
              <p:nvPr/>
            </p:nvSpPr>
            <p:spPr>
              <a:xfrm flipH="1" rot="-2473528">
                <a:off x="175171" y="412684"/>
                <a:ext cx="1691696" cy="1167906"/>
              </a:xfrm>
              <a:custGeom>
                <a:rect b="b" l="l" r="r" t="t"/>
                <a:pathLst>
                  <a:path extrusionOk="0" h="20651" w="21600">
                    <a:moveTo>
                      <a:pt x="0" y="3007"/>
                    </a:moveTo>
                    <a:lnTo>
                      <a:pt x="7382" y="20651"/>
                    </a:lnTo>
                    <a:lnTo>
                      <a:pt x="21600" y="14098"/>
                    </a:lnTo>
                    <a:cubicBezTo>
                      <a:pt x="20308" y="8441"/>
                      <a:pt x="17283" y="3859"/>
                      <a:pt x="13330" y="1570"/>
                    </a:cubicBezTo>
                    <a:cubicBezTo>
                      <a:pt x="8979" y="-949"/>
                      <a:pt x="4018" y="-414"/>
                      <a:pt x="0" y="3007"/>
                    </a:cubicBezTo>
                    <a:close/>
                  </a:path>
                </a:pathLst>
              </a:custGeom>
              <a:solidFill>
                <a:srgbClr val="375C8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48" name="Google Shape;248;p30"/>
              <p:cNvSpPr/>
              <p:nvPr/>
            </p:nvSpPr>
            <p:spPr>
              <a:xfrm flipH="1" rot="-8651461">
                <a:off x="590411" y="1247248"/>
                <a:ext cx="1691696" cy="1167907"/>
              </a:xfrm>
              <a:custGeom>
                <a:rect b="b" l="l" r="r" t="t"/>
                <a:pathLst>
                  <a:path extrusionOk="0" h="20651" w="21600">
                    <a:moveTo>
                      <a:pt x="0" y="3007"/>
                    </a:moveTo>
                    <a:lnTo>
                      <a:pt x="7382" y="20651"/>
                    </a:lnTo>
                    <a:lnTo>
                      <a:pt x="21600" y="14098"/>
                    </a:lnTo>
                    <a:cubicBezTo>
                      <a:pt x="20308" y="8441"/>
                      <a:pt x="17283" y="3859"/>
                      <a:pt x="13330" y="1570"/>
                    </a:cubicBezTo>
                    <a:cubicBezTo>
                      <a:pt x="8979" y="-949"/>
                      <a:pt x="4018" y="-414"/>
                      <a:pt x="0" y="3007"/>
                    </a:cubicBezTo>
                    <a:close/>
                  </a:path>
                </a:pathLst>
              </a:custGeom>
              <a:solidFill>
                <a:srgbClr val="F85554"/>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49" name="Google Shape;249;p30"/>
            <p:cNvSpPr/>
            <p:nvPr/>
          </p:nvSpPr>
          <p:spPr>
            <a:xfrm>
              <a:off x="627363" y="296450"/>
              <a:ext cx="1884523" cy="1884522"/>
            </a:xfrm>
            <a:prstGeom prst="ellipse">
              <a:avLst/>
            </a:prstGeom>
            <a:solidFill>
              <a:srgbClr val="FFFFFF"/>
            </a:solidFill>
            <a:ln>
              <a:noFill/>
            </a:ln>
            <a:effectLst>
              <a:outerShdw blurRad="38100" rotWithShape="0" dir="7906536" dist="52975">
                <a:srgbClr val="000000">
                  <a:alpha val="45098"/>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pic>
        <p:nvPicPr>
          <p:cNvPr id="250" name="Google Shape;250;p30"/>
          <p:cNvPicPr preferRelativeResize="0"/>
          <p:nvPr/>
        </p:nvPicPr>
        <p:blipFill rotWithShape="1">
          <a:blip r:embed="rId3">
            <a:alphaModFix/>
          </a:blip>
          <a:srcRect b="0" l="0" r="0" t="0"/>
          <a:stretch/>
        </p:blipFill>
        <p:spPr>
          <a:xfrm>
            <a:off x="3922969" y="2808058"/>
            <a:ext cx="1415651" cy="530869"/>
          </a:xfrm>
          <a:prstGeom prst="rect">
            <a:avLst/>
          </a:prstGeom>
          <a:noFill/>
          <a:ln>
            <a:noFill/>
          </a:ln>
        </p:spPr>
      </p:pic>
      <p:cxnSp>
        <p:nvCxnSpPr>
          <p:cNvPr id="251" name="Google Shape;251;p30"/>
          <p:cNvCxnSpPr/>
          <p:nvPr/>
        </p:nvCxnSpPr>
        <p:spPr>
          <a:xfrm>
            <a:off x="6121390" y="4179767"/>
            <a:ext cx="474975" cy="246600"/>
          </a:xfrm>
          <a:prstGeom prst="curvedConnector3">
            <a:avLst>
              <a:gd fmla="val 50000" name="adj1"/>
            </a:avLst>
          </a:prstGeom>
          <a:noFill/>
          <a:ln cap="flat" cmpd="sng" w="9525">
            <a:solidFill>
              <a:schemeClr val="lt1"/>
            </a:solidFill>
            <a:prstDash val="solid"/>
            <a:round/>
            <a:headEnd len="med" w="med" type="stealth"/>
            <a:tailEnd len="med" w="med" type="stealth"/>
          </a:ln>
        </p:spPr>
      </p:cxnSp>
      <p:sp>
        <p:nvSpPr>
          <p:cNvPr id="252" name="Google Shape;252;p30"/>
          <p:cNvSpPr/>
          <p:nvPr/>
        </p:nvSpPr>
        <p:spPr>
          <a:xfrm>
            <a:off x="2598662" y="4041164"/>
            <a:ext cx="501583" cy="521123"/>
          </a:xfrm>
          <a:prstGeom prst="quadArrowCallout">
            <a:avLst>
              <a:gd fmla="val 18515" name="adj1"/>
              <a:gd fmla="val 18515" name="adj2"/>
              <a:gd fmla="val 18515" name="adj3"/>
              <a:gd fmla="val 48123" name="adj4"/>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3" name="Google Shape;253;p30"/>
          <p:cNvSpPr txBox="1"/>
          <p:nvPr/>
        </p:nvSpPr>
        <p:spPr>
          <a:xfrm>
            <a:off x="211964" y="3891520"/>
            <a:ext cx="2494049"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100">
                <a:solidFill>
                  <a:schemeClr val="dk1"/>
                </a:solidFill>
                <a:latin typeface="Quattrocento Sans"/>
                <a:ea typeface="Quattrocento Sans"/>
                <a:cs typeface="Quattrocento Sans"/>
                <a:sym typeface="Quattrocento Sans"/>
              </a:rPr>
              <a:t>Creators</a:t>
            </a:r>
            <a:endParaRPr sz="4100">
              <a:solidFill>
                <a:schemeClr val="dk1"/>
              </a:solidFill>
              <a:latin typeface="Quattrocento Sans"/>
              <a:ea typeface="Quattrocento Sans"/>
              <a:cs typeface="Quattrocento Sans"/>
              <a:sym typeface="Quattrocento Sans"/>
            </a:endParaRPr>
          </a:p>
        </p:txBody>
      </p:sp>
      <p:sp>
        <p:nvSpPr>
          <p:cNvPr id="254" name="Google Shape;254;p30"/>
          <p:cNvSpPr txBox="1"/>
          <p:nvPr/>
        </p:nvSpPr>
        <p:spPr>
          <a:xfrm>
            <a:off x="7048475" y="4029129"/>
            <a:ext cx="2494049" cy="57708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3300">
                <a:solidFill>
                  <a:schemeClr val="dk1"/>
                </a:solidFill>
                <a:latin typeface="Quattrocento Sans"/>
                <a:ea typeface="Quattrocento Sans"/>
                <a:cs typeface="Quattrocento Sans"/>
                <a:sym typeface="Quattrocento Sans"/>
              </a:rPr>
              <a:t>Wanderers</a:t>
            </a:r>
            <a:endParaRPr sz="3300">
              <a:solidFill>
                <a:schemeClr val="dk1"/>
              </a:solidFill>
              <a:latin typeface="Quattrocento Sans"/>
              <a:ea typeface="Quattrocento Sans"/>
              <a:cs typeface="Quattrocento Sans"/>
              <a:sym typeface="Quattrocento Sans"/>
            </a:endParaRPr>
          </a:p>
        </p:txBody>
      </p:sp>
      <p:sp>
        <p:nvSpPr>
          <p:cNvPr id="255" name="Google Shape;255;p30"/>
          <p:cNvSpPr txBox="1"/>
          <p:nvPr/>
        </p:nvSpPr>
        <p:spPr>
          <a:xfrm>
            <a:off x="183589" y="-1763"/>
            <a:ext cx="8868905" cy="2331407"/>
          </a:xfrm>
          <a:prstGeom prst="rect">
            <a:avLst/>
          </a:prstGeom>
          <a:noFill/>
          <a:ln>
            <a:noFill/>
          </a:ln>
        </p:spPr>
        <p:txBody>
          <a:bodyPr anchorCtr="0" anchor="t" bIns="34275" lIns="68575" spcFirstLastPara="1" rIns="68575" wrap="square" tIns="34275">
            <a:noAutofit/>
          </a:bodyPr>
          <a:lstStyle/>
          <a:p>
            <a:pPr indent="-336550" lvl="0" marL="342900" marR="0" rtl="0" algn="l">
              <a:spcBef>
                <a:spcPts val="0"/>
              </a:spcBef>
              <a:spcAft>
                <a:spcPts val="0"/>
              </a:spcAft>
              <a:buClr>
                <a:schemeClr val="dk1"/>
              </a:buClr>
              <a:buSzPts val="2100"/>
              <a:buFont typeface="Arial"/>
              <a:buChar char="•"/>
            </a:pPr>
            <a:r>
              <a:rPr lang="en" sz="2100">
                <a:solidFill>
                  <a:schemeClr val="dk1"/>
                </a:solidFill>
                <a:latin typeface="Quattrocento Sans"/>
                <a:ea typeface="Quattrocento Sans"/>
                <a:cs typeface="Quattrocento Sans"/>
                <a:sym typeface="Quattrocento Sans"/>
              </a:rPr>
              <a:t>There are no maps or path’s data available for inside of all the buildings</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Quattrocento Sans"/>
                <a:ea typeface="Quattrocento Sans"/>
                <a:cs typeface="Quattrocento Sans"/>
                <a:sym typeface="Quattrocento Sans"/>
              </a:rPr>
              <a:t>Thus, we have to give ability to the place owners to create paths in the area and define and map.</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Quattrocento Sans"/>
                <a:ea typeface="Quattrocento Sans"/>
                <a:cs typeface="Quattrocento Sans"/>
                <a:sym typeface="Quattrocento Sans"/>
              </a:rPr>
              <a:t> This will be a </a:t>
            </a:r>
            <a:r>
              <a:rPr b="1" lang="en" sz="2100">
                <a:solidFill>
                  <a:srgbClr val="FF0000"/>
                </a:solidFill>
                <a:latin typeface="Quattrocento Sans"/>
                <a:ea typeface="Quattrocento Sans"/>
                <a:cs typeface="Quattrocento Sans"/>
                <a:sym typeface="Quattrocento Sans"/>
              </a:rPr>
              <a:t>one time process </a:t>
            </a:r>
            <a:r>
              <a:rPr lang="en" sz="2100">
                <a:solidFill>
                  <a:schemeClr val="dk1"/>
                </a:solidFill>
                <a:latin typeface="Quattrocento Sans"/>
                <a:ea typeface="Quattrocento Sans"/>
                <a:cs typeface="Quattrocento Sans"/>
                <a:sym typeface="Quattrocento Sans"/>
              </a:rPr>
              <a:t>and would take about 5-6 minutes to map a floor, and thus would be most feasible as it will increase accuracy.</a:t>
            </a:r>
            <a:endParaRPr sz="1100"/>
          </a:p>
          <a:p>
            <a:pPr indent="-336550" lvl="0" marL="342900" marR="0" rtl="0" algn="l">
              <a:spcBef>
                <a:spcPts val="0"/>
              </a:spcBef>
              <a:spcAft>
                <a:spcPts val="0"/>
              </a:spcAft>
              <a:buClr>
                <a:schemeClr val="dk1"/>
              </a:buClr>
              <a:buSzPts val="2100"/>
              <a:buFont typeface="Arial"/>
              <a:buChar char="•"/>
            </a:pPr>
            <a:r>
              <a:rPr lang="en" sz="2100">
                <a:solidFill>
                  <a:schemeClr val="dk1"/>
                </a:solidFill>
                <a:latin typeface="Quattrocento Sans"/>
                <a:ea typeface="Quattrocento Sans"/>
                <a:cs typeface="Quattrocento Sans"/>
                <a:sym typeface="Quattrocento Sans"/>
              </a:rPr>
              <a:t> Thus two versions of the app will be shipped, one for the Wanderers, to navigate in the store, while other for the creators to create a map.</a:t>
            </a:r>
            <a:endParaRPr sz="2100">
              <a:solidFill>
                <a:schemeClr val="dk1"/>
              </a:solidFill>
              <a:latin typeface="Quattrocento Sans"/>
              <a:ea typeface="Quattrocento Sans"/>
              <a:cs typeface="Quattrocento Sans"/>
              <a:sym typeface="Quattrocento Sans"/>
            </a:endParaRPr>
          </a:p>
        </p:txBody>
      </p:sp>
      <p:pic>
        <p:nvPicPr>
          <p:cNvPr id="256" name="Google Shape;256;p30"/>
          <p:cNvPicPr preferRelativeResize="0"/>
          <p:nvPr/>
        </p:nvPicPr>
        <p:blipFill rotWithShape="1">
          <a:blip r:embed="rId4">
            <a:alphaModFix/>
          </a:blip>
          <a:srcRect b="0" l="0" r="0" t="0"/>
          <a:stretch/>
        </p:blipFill>
        <p:spPr>
          <a:xfrm>
            <a:off x="226679" y="4516888"/>
            <a:ext cx="1224120" cy="562134"/>
          </a:xfrm>
          <a:prstGeom prst="rect">
            <a:avLst/>
          </a:prstGeom>
          <a:noFill/>
          <a:ln>
            <a:noFill/>
          </a:ln>
        </p:spPr>
      </p:pic>
      <p:pic>
        <p:nvPicPr>
          <p:cNvPr id="257" name="Google Shape;257;p30"/>
          <p:cNvPicPr preferRelativeResize="0"/>
          <p:nvPr/>
        </p:nvPicPr>
        <p:blipFill rotWithShape="1">
          <a:blip r:embed="rId5">
            <a:alphaModFix/>
          </a:blip>
          <a:srcRect b="0" l="0" r="0" t="0"/>
          <a:stretch/>
        </p:blipFill>
        <p:spPr>
          <a:xfrm>
            <a:off x="7633794" y="4730858"/>
            <a:ext cx="1466174" cy="412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ppt_w</p:attrName>
                                        </p:attrNameLst>
                                      </p:cBhvr>
                                      <p:tavLst>
                                        <p:tav fmla="" tm="0">
                                          <p:val>
                                            <p:strVal val="0"/>
                                          </p:val>
                                        </p:tav>
                                        <p:tav fmla="" tm="100000">
                                          <p:val>
                                            <p:strVal val="#ppt_w"/>
                                          </p:val>
                                        </p:tav>
                                      </p:tavLst>
                                    </p:anim>
                                    <p:anim calcmode="lin" valueType="num">
                                      <p:cBhvr additive="base">
                                        <p:cTn dur="500"/>
                                        <p:tgtEl>
                                          <p:spTgt spid="2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ppt_w</p:attrName>
                                        </p:attrNameLst>
                                      </p:cBhvr>
                                      <p:tavLst>
                                        <p:tav fmla="" tm="0">
                                          <p:val>
                                            <p:strVal val="0"/>
                                          </p:val>
                                        </p:tav>
                                        <p:tav fmla="" tm="100000">
                                          <p:val>
                                            <p:strVal val="#ppt_w"/>
                                          </p:val>
                                        </p:tav>
                                      </p:tavLst>
                                    </p:anim>
                                    <p:anim calcmode="lin" valueType="num">
                                      <p:cBhvr additive="base">
                                        <p:cTn dur="500"/>
                                        <p:tgtEl>
                                          <p:spTgt spid="21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ppt_w</p:attrName>
                                        </p:attrNameLst>
                                      </p:cBhvr>
                                      <p:tavLst>
                                        <p:tav fmla="" tm="0">
                                          <p:val>
                                            <p:strVal val="0"/>
                                          </p:val>
                                        </p:tav>
                                        <p:tav fmla="" tm="100000">
                                          <p:val>
                                            <p:strVal val="#ppt_w"/>
                                          </p:val>
                                        </p:tav>
                                      </p:tavLst>
                                    </p:anim>
                                    <p:anim calcmode="lin" valueType="num">
                                      <p:cBhvr additive="base">
                                        <p:cTn dur="500"/>
                                        <p:tgtEl>
                                          <p:spTgt spid="22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500"/>
                                        <p:tgtEl>
                                          <p:spTgt spid="232"/>
                                        </p:tgtEl>
                                        <p:attrNameLst>
                                          <p:attrName>ppt_w</p:attrName>
                                        </p:attrNameLst>
                                      </p:cBhvr>
                                      <p:tavLst>
                                        <p:tav fmla="" tm="0">
                                          <p:val>
                                            <p:strVal val="0"/>
                                          </p:val>
                                        </p:tav>
                                        <p:tav fmla="" tm="100000">
                                          <p:val>
                                            <p:strVal val="#ppt_w"/>
                                          </p:val>
                                        </p:tav>
                                      </p:tavLst>
                                    </p:anim>
                                    <p:anim calcmode="lin" valueType="num">
                                      <p:cBhvr additive="base">
                                        <p:cTn dur="500"/>
                                        <p:tgtEl>
                                          <p:spTgt spid="23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ppt_w</p:attrName>
                                        </p:attrNameLst>
                                      </p:cBhvr>
                                      <p:tavLst>
                                        <p:tav fmla="" tm="0">
                                          <p:val>
                                            <p:strVal val="0"/>
                                          </p:val>
                                        </p:tav>
                                        <p:tav fmla="" tm="100000">
                                          <p:val>
                                            <p:strVal val="#ppt_w"/>
                                          </p:val>
                                        </p:tav>
                                      </p:tavLst>
                                    </p:anim>
                                    <p:anim calcmode="lin" valueType="num">
                                      <p:cBhvr additive="base">
                                        <p:cTn dur="500"/>
                                        <p:tgtEl>
                                          <p:spTgt spid="239"/>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1"/>
          <p:cNvPicPr preferRelativeResize="0"/>
          <p:nvPr/>
        </p:nvPicPr>
        <p:blipFill rotWithShape="1">
          <a:blip r:embed="rId3">
            <a:alphaModFix/>
          </a:blip>
          <a:srcRect b="0" l="0" r="0" t="0"/>
          <a:stretch/>
        </p:blipFill>
        <p:spPr>
          <a:xfrm>
            <a:off x="3747482" y="23247"/>
            <a:ext cx="1645928" cy="755834"/>
          </a:xfrm>
          <a:prstGeom prst="rect">
            <a:avLst/>
          </a:prstGeom>
          <a:noFill/>
          <a:ln>
            <a:noFill/>
          </a:ln>
        </p:spPr>
      </p:pic>
      <p:pic>
        <p:nvPicPr>
          <p:cNvPr id="264" name="Google Shape;264;p31"/>
          <p:cNvPicPr preferRelativeResize="0"/>
          <p:nvPr/>
        </p:nvPicPr>
        <p:blipFill rotWithShape="1">
          <a:blip r:embed="rId4">
            <a:alphaModFix/>
          </a:blip>
          <a:srcRect b="0" l="0" r="0" t="0"/>
          <a:stretch/>
        </p:blipFill>
        <p:spPr>
          <a:xfrm>
            <a:off x="255721" y="3282575"/>
            <a:ext cx="2744734" cy="183073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65" name="Google Shape;265;p31"/>
          <p:cNvPicPr preferRelativeResize="0"/>
          <p:nvPr/>
        </p:nvPicPr>
        <p:blipFill rotWithShape="1">
          <a:blip r:embed="rId5">
            <a:alphaModFix/>
          </a:blip>
          <a:srcRect b="0" l="0" r="0" t="0"/>
          <a:stretch/>
        </p:blipFill>
        <p:spPr>
          <a:xfrm>
            <a:off x="3209755" y="3291011"/>
            <a:ext cx="2696599" cy="183073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66" name="Google Shape;266;p31"/>
          <p:cNvPicPr preferRelativeResize="0"/>
          <p:nvPr/>
        </p:nvPicPr>
        <p:blipFill rotWithShape="1">
          <a:blip r:embed="rId6">
            <a:alphaModFix/>
          </a:blip>
          <a:srcRect b="25185" l="0" r="0" t="0"/>
          <a:stretch/>
        </p:blipFill>
        <p:spPr>
          <a:xfrm>
            <a:off x="6850062" y="485111"/>
            <a:ext cx="2061787" cy="247585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67" name="Google Shape;267;p31"/>
          <p:cNvPicPr preferRelativeResize="0"/>
          <p:nvPr/>
        </p:nvPicPr>
        <p:blipFill rotWithShape="1">
          <a:blip r:embed="rId7">
            <a:alphaModFix/>
          </a:blip>
          <a:srcRect b="0" l="0" r="15253" t="0"/>
          <a:stretch/>
        </p:blipFill>
        <p:spPr>
          <a:xfrm>
            <a:off x="6162148" y="3312201"/>
            <a:ext cx="2754236" cy="183129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68" name="Google Shape;268;p31"/>
          <p:cNvPicPr preferRelativeResize="0"/>
          <p:nvPr/>
        </p:nvPicPr>
        <p:blipFill rotWithShape="1">
          <a:blip r:embed="rId8">
            <a:alphaModFix/>
          </a:blip>
          <a:srcRect b="0" l="8307" r="45375" t="0"/>
          <a:stretch/>
        </p:blipFill>
        <p:spPr>
          <a:xfrm>
            <a:off x="232616" y="496174"/>
            <a:ext cx="2038681" cy="2475853"/>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269" name="Google Shape;269;p31"/>
          <p:cNvSpPr txBox="1"/>
          <p:nvPr/>
        </p:nvSpPr>
        <p:spPr>
          <a:xfrm>
            <a:off x="2294402" y="825285"/>
            <a:ext cx="4555660" cy="2146742"/>
          </a:xfrm>
          <a:prstGeom prst="rect">
            <a:avLst/>
          </a:prstGeom>
          <a:noFill/>
          <a:ln>
            <a:noFill/>
          </a:ln>
        </p:spPr>
        <p:txBody>
          <a:bodyPr anchorCtr="0" anchor="t" bIns="34275" lIns="68575" spcFirstLastPara="1" rIns="68575" wrap="square" tIns="34275">
            <a:noAutofit/>
          </a:bodyPr>
          <a:lstStyle/>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We searched through internet of how Lowe's stores are arranged, how products are generally organized.</a:t>
            </a:r>
            <a:endParaRPr sz="1100"/>
          </a:p>
          <a:p>
            <a:pPr indent="-152400" lvl="0" marL="254000" marR="0" rtl="0" algn="just">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This would help us in tuning the solution. The division of sections and the arrangement of products seems very organized</a:t>
            </a:r>
            <a:endParaRPr sz="1100"/>
          </a:p>
          <a:p>
            <a:pPr indent="0" lvl="0" marL="0" marR="0" rtl="0" algn="just">
              <a:spcBef>
                <a:spcPts val="0"/>
              </a:spcBef>
              <a:spcAft>
                <a:spcPts val="0"/>
              </a:spcAft>
              <a:buNone/>
            </a:pPr>
            <a:r>
              <a:t/>
            </a:r>
            <a:endParaRPr sz="1500">
              <a:solidFill>
                <a:schemeClr val="dk1"/>
              </a:solidFill>
              <a:latin typeface="Calibri"/>
              <a:ea typeface="Calibri"/>
              <a:cs typeface="Calibri"/>
              <a:sym typeface="Calibri"/>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Thus the solution need to have additional features to make the final application more useful for the users. </a:t>
            </a:r>
            <a:endParaRPr sz="15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descr="TinyPPT_2019.png" id="274" name="Google Shape;274;p32"/>
          <p:cNvPicPr preferRelativeResize="0"/>
          <p:nvPr/>
        </p:nvPicPr>
        <p:blipFill rotWithShape="1">
          <a:blip r:embed="rId3">
            <a:alphaModFix amt="64876"/>
          </a:blip>
          <a:srcRect b="0" l="29878" r="0" t="18045"/>
          <a:stretch/>
        </p:blipFill>
        <p:spPr>
          <a:xfrm flipH="1">
            <a:off x="1389483" y="4961609"/>
            <a:ext cx="3166003" cy="630648"/>
          </a:xfrm>
          <a:prstGeom prst="rect">
            <a:avLst/>
          </a:prstGeom>
          <a:noFill/>
          <a:ln>
            <a:noFill/>
          </a:ln>
        </p:spPr>
      </p:pic>
      <p:pic>
        <p:nvPicPr>
          <p:cNvPr descr="TinyPPT_2019.png" id="275" name="Google Shape;275;p32"/>
          <p:cNvPicPr preferRelativeResize="0"/>
          <p:nvPr/>
        </p:nvPicPr>
        <p:blipFill rotWithShape="1">
          <a:blip r:embed="rId3">
            <a:alphaModFix amt="64876"/>
          </a:blip>
          <a:srcRect b="0" l="29878" r="0" t="18045"/>
          <a:stretch/>
        </p:blipFill>
        <p:spPr>
          <a:xfrm>
            <a:off x="4564914" y="1270824"/>
            <a:ext cx="3166003" cy="630649"/>
          </a:xfrm>
          <a:prstGeom prst="rect">
            <a:avLst/>
          </a:prstGeom>
          <a:noFill/>
          <a:ln>
            <a:noFill/>
          </a:ln>
        </p:spPr>
      </p:pic>
      <p:pic>
        <p:nvPicPr>
          <p:cNvPr descr="TinyPPT_2019.png" id="276" name="Google Shape;276;p32"/>
          <p:cNvPicPr preferRelativeResize="0"/>
          <p:nvPr/>
        </p:nvPicPr>
        <p:blipFill rotWithShape="1">
          <a:blip r:embed="rId3">
            <a:alphaModFix amt="64876"/>
          </a:blip>
          <a:srcRect b="0" l="29878" r="0" t="18045"/>
          <a:stretch/>
        </p:blipFill>
        <p:spPr>
          <a:xfrm>
            <a:off x="4597642" y="3746365"/>
            <a:ext cx="3166003" cy="630648"/>
          </a:xfrm>
          <a:prstGeom prst="rect">
            <a:avLst/>
          </a:prstGeom>
          <a:noFill/>
          <a:ln>
            <a:noFill/>
          </a:ln>
        </p:spPr>
      </p:pic>
      <p:pic>
        <p:nvPicPr>
          <p:cNvPr descr="TinyPPT_2019.png" id="277" name="Google Shape;277;p32"/>
          <p:cNvPicPr preferRelativeResize="0"/>
          <p:nvPr/>
        </p:nvPicPr>
        <p:blipFill rotWithShape="1">
          <a:blip r:embed="rId3">
            <a:alphaModFix amt="64876"/>
          </a:blip>
          <a:srcRect b="0" l="29878" r="0" t="18045"/>
          <a:stretch/>
        </p:blipFill>
        <p:spPr>
          <a:xfrm flipH="1">
            <a:off x="1356755" y="2499465"/>
            <a:ext cx="3166003" cy="630649"/>
          </a:xfrm>
          <a:prstGeom prst="rect">
            <a:avLst/>
          </a:prstGeom>
          <a:noFill/>
          <a:ln>
            <a:noFill/>
          </a:ln>
        </p:spPr>
      </p:pic>
      <p:sp>
        <p:nvSpPr>
          <p:cNvPr id="278" name="Google Shape;278;p32"/>
          <p:cNvSpPr/>
          <p:nvPr/>
        </p:nvSpPr>
        <p:spPr>
          <a:xfrm>
            <a:off x="4479317" y="1361855"/>
            <a:ext cx="149854" cy="2822682"/>
          </a:xfrm>
          <a:prstGeom prst="rect">
            <a:avLst/>
          </a:prstGeom>
          <a:gradFill>
            <a:gsLst>
              <a:gs pos="0">
                <a:srgbClr val="FFFFFF"/>
              </a:gs>
              <a:gs pos="22846">
                <a:srgbClr val="FFFFFF"/>
              </a:gs>
              <a:gs pos="63321">
                <a:srgbClr val="E6EAEB"/>
              </a:gs>
              <a:gs pos="99960">
                <a:srgbClr val="CDD5D8"/>
              </a:gs>
              <a:gs pos="100000">
                <a:srgbClr val="CDD5D8"/>
              </a:gs>
            </a:gsLst>
            <a:lin ang="2089255" scaled="0"/>
          </a:gradFill>
          <a:ln cap="flat" cmpd="sng" w="9525">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32"/>
          <p:cNvSpPr/>
          <p:nvPr/>
        </p:nvSpPr>
        <p:spPr>
          <a:xfrm flipH="1">
            <a:off x="4916387" y="599473"/>
            <a:ext cx="1980277" cy="671281"/>
          </a:xfrm>
          <a:prstGeom prst="rect">
            <a:avLst/>
          </a:prstGeom>
          <a:gradFill>
            <a:gsLst>
              <a:gs pos="0">
                <a:srgbClr val="FFFFFF"/>
              </a:gs>
              <a:gs pos="22846">
                <a:srgbClr val="FFFFFF"/>
              </a:gs>
              <a:gs pos="63321">
                <a:srgbClr val="E6EAEB"/>
              </a:gs>
              <a:gs pos="99960">
                <a:srgbClr val="CDD5D8"/>
              </a:gs>
              <a:gs pos="100000">
                <a:srgbClr val="CDD5D8"/>
              </a:gs>
            </a:gsLst>
            <a:lin ang="2089255" scaled="0"/>
          </a:gradFill>
          <a:ln cap="flat" cmpd="sng" w="9525">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0" name="Google Shape;280;p32"/>
          <p:cNvSpPr/>
          <p:nvPr/>
        </p:nvSpPr>
        <p:spPr>
          <a:xfrm>
            <a:off x="4046075" y="433113"/>
            <a:ext cx="994414" cy="994414"/>
          </a:xfrm>
          <a:prstGeom prst="ellipse">
            <a:avLst/>
          </a:prstGeom>
          <a:gradFill>
            <a:gsLst>
              <a:gs pos="0">
                <a:srgbClr val="FFFFFF"/>
              </a:gs>
              <a:gs pos="22846">
                <a:srgbClr val="FFFFFF"/>
              </a:gs>
              <a:gs pos="63321">
                <a:srgbClr val="E6EAEB"/>
              </a:gs>
              <a:gs pos="99960">
                <a:srgbClr val="CDD5D8"/>
              </a:gs>
              <a:gs pos="100000">
                <a:srgbClr val="CDD5D8"/>
              </a:gs>
            </a:gsLst>
            <a:lin ang="2080188"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32"/>
          <p:cNvSpPr/>
          <p:nvPr/>
        </p:nvSpPr>
        <p:spPr>
          <a:xfrm>
            <a:off x="4170175" y="557214"/>
            <a:ext cx="746212" cy="746212"/>
          </a:xfrm>
          <a:prstGeom prst="ellipse">
            <a:avLst/>
          </a:prstGeom>
          <a:gradFill>
            <a:gsLst>
              <a:gs pos="0">
                <a:srgbClr val="FFFFFF"/>
              </a:gs>
              <a:gs pos="22846">
                <a:srgbClr val="FFFFFF"/>
              </a:gs>
              <a:gs pos="63321">
                <a:srgbClr val="E6EAEB"/>
              </a:gs>
              <a:gs pos="99960">
                <a:srgbClr val="CDD5D8"/>
              </a:gs>
              <a:gs pos="100000">
                <a:srgbClr val="CDD5D8"/>
              </a:gs>
            </a:gsLst>
            <a:lin ang="2080188"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32"/>
          <p:cNvSpPr/>
          <p:nvPr/>
        </p:nvSpPr>
        <p:spPr>
          <a:xfrm>
            <a:off x="4232450" y="619487"/>
            <a:ext cx="621665" cy="621665"/>
          </a:xfrm>
          <a:prstGeom prst="ellipse">
            <a:avLst/>
          </a:prstGeom>
          <a:noFill/>
          <a:ln cap="flat" cmpd="sng" w="22225">
            <a:solidFill>
              <a:srgbClr val="F99D11"/>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32"/>
          <p:cNvSpPr/>
          <p:nvPr/>
        </p:nvSpPr>
        <p:spPr>
          <a:xfrm>
            <a:off x="3045971" y="599473"/>
            <a:ext cx="699585" cy="671281"/>
          </a:xfrm>
          <a:prstGeom prst="roundRect">
            <a:avLst>
              <a:gd fmla="val 16667" name="adj"/>
            </a:avLst>
          </a:prstGeom>
          <a:gradFill>
            <a:gsLst>
              <a:gs pos="0">
                <a:srgbClr val="FF3847"/>
              </a:gs>
              <a:gs pos="22846">
                <a:srgbClr val="FF3847"/>
              </a:gs>
              <a:gs pos="63342">
                <a:srgbClr val="FF7D25"/>
              </a:gs>
              <a:gs pos="100000">
                <a:srgbClr val="FFC203"/>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32"/>
          <p:cNvSpPr/>
          <p:nvPr/>
        </p:nvSpPr>
        <p:spPr>
          <a:xfrm flipH="1">
            <a:off x="4916387" y="3071223"/>
            <a:ext cx="1980277" cy="671281"/>
          </a:xfrm>
          <a:prstGeom prst="rect">
            <a:avLst/>
          </a:prstGeom>
          <a:gradFill>
            <a:gsLst>
              <a:gs pos="0">
                <a:srgbClr val="FFFFFF"/>
              </a:gs>
              <a:gs pos="22846">
                <a:srgbClr val="FFFFFF"/>
              </a:gs>
              <a:gs pos="63321">
                <a:srgbClr val="E6EAEB"/>
              </a:gs>
              <a:gs pos="99960">
                <a:srgbClr val="CDD5D8"/>
              </a:gs>
              <a:gs pos="100000">
                <a:srgbClr val="CDD5D8"/>
              </a:gs>
            </a:gsLst>
            <a:lin ang="2089255" scaled="0"/>
          </a:gradFill>
          <a:ln cap="flat" cmpd="sng" w="9525">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 name="Google Shape;285;p32"/>
          <p:cNvSpPr/>
          <p:nvPr/>
        </p:nvSpPr>
        <p:spPr>
          <a:xfrm>
            <a:off x="4046076" y="2904863"/>
            <a:ext cx="994413" cy="994413"/>
          </a:xfrm>
          <a:prstGeom prst="ellipse">
            <a:avLst/>
          </a:prstGeom>
          <a:gradFill>
            <a:gsLst>
              <a:gs pos="0">
                <a:srgbClr val="FFFFFF"/>
              </a:gs>
              <a:gs pos="22846">
                <a:srgbClr val="FFFFFF"/>
              </a:gs>
              <a:gs pos="63321">
                <a:srgbClr val="E6EAEB"/>
              </a:gs>
              <a:gs pos="99960">
                <a:srgbClr val="CDD5D8"/>
              </a:gs>
              <a:gs pos="100000">
                <a:srgbClr val="CDD5D8"/>
              </a:gs>
            </a:gsLst>
            <a:lin ang="2080188"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 name="Google Shape;286;p32"/>
          <p:cNvSpPr/>
          <p:nvPr/>
        </p:nvSpPr>
        <p:spPr>
          <a:xfrm>
            <a:off x="4170176" y="3028964"/>
            <a:ext cx="746212" cy="746212"/>
          </a:xfrm>
          <a:prstGeom prst="ellipse">
            <a:avLst/>
          </a:prstGeom>
          <a:gradFill>
            <a:gsLst>
              <a:gs pos="0">
                <a:srgbClr val="FFFFFF"/>
              </a:gs>
              <a:gs pos="22846">
                <a:srgbClr val="FFFFFF"/>
              </a:gs>
              <a:gs pos="63321">
                <a:srgbClr val="E6EAEB"/>
              </a:gs>
              <a:gs pos="99960">
                <a:srgbClr val="CDD5D8"/>
              </a:gs>
              <a:gs pos="100000">
                <a:srgbClr val="CDD5D8"/>
              </a:gs>
            </a:gsLst>
            <a:lin ang="2080188"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32"/>
          <p:cNvSpPr/>
          <p:nvPr/>
        </p:nvSpPr>
        <p:spPr>
          <a:xfrm>
            <a:off x="4232450" y="3091238"/>
            <a:ext cx="621665" cy="621665"/>
          </a:xfrm>
          <a:prstGeom prst="ellipse">
            <a:avLst/>
          </a:prstGeom>
          <a:noFill/>
          <a:ln cap="flat" cmpd="sng" w="22225">
            <a:solidFill>
              <a:srgbClr val="6428AA"/>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32"/>
          <p:cNvSpPr/>
          <p:nvPr/>
        </p:nvSpPr>
        <p:spPr>
          <a:xfrm>
            <a:off x="3045971" y="3071223"/>
            <a:ext cx="699585" cy="671281"/>
          </a:xfrm>
          <a:prstGeom prst="roundRect">
            <a:avLst>
              <a:gd fmla="val 16667" name="adj"/>
            </a:avLst>
          </a:prstGeom>
          <a:gradFill>
            <a:gsLst>
              <a:gs pos="0">
                <a:srgbClr val="6428AA"/>
              </a:gs>
              <a:gs pos="22846">
                <a:srgbClr val="6428AA"/>
              </a:gs>
              <a:gs pos="63240">
                <a:srgbClr val="863DC8"/>
              </a:gs>
              <a:gs pos="99804">
                <a:srgbClr val="A852E6"/>
              </a:gs>
              <a:gs pos="100000">
                <a:srgbClr val="A852E6"/>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9" name="Google Shape;289;p32"/>
          <p:cNvSpPr/>
          <p:nvPr/>
        </p:nvSpPr>
        <p:spPr>
          <a:xfrm>
            <a:off x="2213780" y="1832619"/>
            <a:ext cx="1980277" cy="671281"/>
          </a:xfrm>
          <a:prstGeom prst="rect">
            <a:avLst/>
          </a:prstGeom>
          <a:gradFill>
            <a:gsLst>
              <a:gs pos="0">
                <a:srgbClr val="FFFFFF"/>
              </a:gs>
              <a:gs pos="22846">
                <a:srgbClr val="FFFFFF"/>
              </a:gs>
              <a:gs pos="63321">
                <a:srgbClr val="E6EAEB"/>
              </a:gs>
              <a:gs pos="99960">
                <a:srgbClr val="CDD5D8"/>
              </a:gs>
              <a:gs pos="100000">
                <a:srgbClr val="CDD5D8"/>
              </a:gs>
            </a:gsLst>
            <a:lin ang="2089255" scaled="0"/>
          </a:gradFill>
          <a:ln cap="flat" cmpd="sng" w="9525">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0" name="Google Shape;290;p32"/>
          <p:cNvSpPr/>
          <p:nvPr/>
        </p:nvSpPr>
        <p:spPr>
          <a:xfrm flipH="1">
            <a:off x="4069955" y="1666258"/>
            <a:ext cx="994414" cy="994414"/>
          </a:xfrm>
          <a:prstGeom prst="ellipse">
            <a:avLst/>
          </a:prstGeom>
          <a:gradFill>
            <a:gsLst>
              <a:gs pos="0">
                <a:srgbClr val="FFFFFF"/>
              </a:gs>
              <a:gs pos="22846">
                <a:srgbClr val="FFFFFF"/>
              </a:gs>
              <a:gs pos="63321">
                <a:srgbClr val="E6EAEB"/>
              </a:gs>
              <a:gs pos="99960">
                <a:srgbClr val="CDD5D8"/>
              </a:gs>
              <a:gs pos="100000">
                <a:srgbClr val="CDD5D8"/>
              </a:gs>
            </a:gsLst>
            <a:lin ang="8319163"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32"/>
          <p:cNvSpPr/>
          <p:nvPr/>
        </p:nvSpPr>
        <p:spPr>
          <a:xfrm flipH="1">
            <a:off x="4194056" y="1790360"/>
            <a:ext cx="746212" cy="746212"/>
          </a:xfrm>
          <a:prstGeom prst="ellipse">
            <a:avLst/>
          </a:prstGeom>
          <a:gradFill>
            <a:gsLst>
              <a:gs pos="0">
                <a:srgbClr val="FFFFFF"/>
              </a:gs>
              <a:gs pos="22846">
                <a:srgbClr val="FFFFFF"/>
              </a:gs>
              <a:gs pos="63321">
                <a:srgbClr val="E6EAEB"/>
              </a:gs>
              <a:gs pos="99960">
                <a:srgbClr val="CDD5D8"/>
              </a:gs>
              <a:gs pos="100000">
                <a:srgbClr val="CDD5D8"/>
              </a:gs>
            </a:gsLst>
            <a:lin ang="8319163"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2" name="Google Shape;292;p32"/>
          <p:cNvSpPr/>
          <p:nvPr/>
        </p:nvSpPr>
        <p:spPr>
          <a:xfrm flipH="1">
            <a:off x="4256330" y="1852633"/>
            <a:ext cx="621665" cy="621665"/>
          </a:xfrm>
          <a:prstGeom prst="ellipse">
            <a:avLst/>
          </a:prstGeom>
          <a:noFill/>
          <a:ln cap="flat" cmpd="sng" w="22225">
            <a:solidFill>
              <a:srgbClr val="D82679"/>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3" name="Google Shape;293;p32"/>
          <p:cNvSpPr/>
          <p:nvPr/>
        </p:nvSpPr>
        <p:spPr>
          <a:xfrm flipH="1">
            <a:off x="5364887" y="1832619"/>
            <a:ext cx="699586" cy="671281"/>
          </a:xfrm>
          <a:prstGeom prst="roundRect">
            <a:avLst>
              <a:gd fmla="val 16667" name="adj"/>
            </a:avLst>
          </a:prstGeom>
          <a:gradFill>
            <a:gsLst>
              <a:gs pos="0">
                <a:srgbClr val="FF2A70"/>
              </a:gs>
              <a:gs pos="1890">
                <a:srgbClr val="FF2A70"/>
              </a:gs>
              <a:gs pos="64135">
                <a:srgbClr val="E1359B"/>
              </a:gs>
              <a:gs pos="98899">
                <a:srgbClr val="C23FC6"/>
              </a:gs>
              <a:gs pos="100000">
                <a:srgbClr val="C23FC6"/>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4" name="Google Shape;294;p32"/>
          <p:cNvSpPr/>
          <p:nvPr/>
        </p:nvSpPr>
        <p:spPr>
          <a:xfrm>
            <a:off x="2207634" y="4288623"/>
            <a:ext cx="1980277" cy="671281"/>
          </a:xfrm>
          <a:prstGeom prst="rect">
            <a:avLst/>
          </a:prstGeom>
          <a:gradFill>
            <a:gsLst>
              <a:gs pos="0">
                <a:srgbClr val="FFFFFF"/>
              </a:gs>
              <a:gs pos="22846">
                <a:srgbClr val="FFFFFF"/>
              </a:gs>
              <a:gs pos="63321">
                <a:srgbClr val="E6EAEB"/>
              </a:gs>
              <a:gs pos="99960">
                <a:srgbClr val="CDD5D8"/>
              </a:gs>
              <a:gs pos="100000">
                <a:srgbClr val="CDD5D8"/>
              </a:gs>
            </a:gsLst>
            <a:lin ang="2089255" scaled="0"/>
          </a:gradFill>
          <a:ln cap="flat" cmpd="sng" w="9525">
            <a:solidFill>
              <a:srgbClr val="FFFFFF"/>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5" name="Google Shape;295;p32"/>
          <p:cNvSpPr/>
          <p:nvPr/>
        </p:nvSpPr>
        <p:spPr>
          <a:xfrm flipH="1">
            <a:off x="4063810" y="4122263"/>
            <a:ext cx="994413" cy="994414"/>
          </a:xfrm>
          <a:prstGeom prst="ellipse">
            <a:avLst/>
          </a:prstGeom>
          <a:gradFill>
            <a:gsLst>
              <a:gs pos="0">
                <a:srgbClr val="FFFFFF"/>
              </a:gs>
              <a:gs pos="22846">
                <a:srgbClr val="FFFFFF"/>
              </a:gs>
              <a:gs pos="63321">
                <a:srgbClr val="E6EAEB"/>
              </a:gs>
              <a:gs pos="99960">
                <a:srgbClr val="CDD5D8"/>
              </a:gs>
              <a:gs pos="100000">
                <a:srgbClr val="CDD5D8"/>
              </a:gs>
            </a:gsLst>
            <a:lin ang="8319163"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6" name="Google Shape;296;p32"/>
          <p:cNvSpPr/>
          <p:nvPr/>
        </p:nvSpPr>
        <p:spPr>
          <a:xfrm flipH="1">
            <a:off x="4187911" y="4246363"/>
            <a:ext cx="746212" cy="746212"/>
          </a:xfrm>
          <a:prstGeom prst="ellipse">
            <a:avLst/>
          </a:prstGeom>
          <a:gradFill>
            <a:gsLst>
              <a:gs pos="0">
                <a:srgbClr val="FFFFFF"/>
              </a:gs>
              <a:gs pos="22846">
                <a:srgbClr val="FFFFFF"/>
              </a:gs>
              <a:gs pos="63321">
                <a:srgbClr val="E6EAEB"/>
              </a:gs>
              <a:gs pos="99960">
                <a:srgbClr val="CDD5D8"/>
              </a:gs>
              <a:gs pos="100000">
                <a:srgbClr val="CDD5D8"/>
              </a:gs>
            </a:gsLst>
            <a:lin ang="8319163" scaled="0"/>
          </a:gradFill>
          <a:ln>
            <a:noFill/>
          </a:ln>
          <a:effectLst>
            <a:outerShdw blurRad="152400" rotWithShape="0" dir="2315233" dist="90035">
              <a:srgbClr val="000000">
                <a:alpha val="38039"/>
              </a:srgbClr>
            </a:outerShdw>
          </a:effectLst>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7" name="Google Shape;297;p32"/>
          <p:cNvSpPr/>
          <p:nvPr/>
        </p:nvSpPr>
        <p:spPr>
          <a:xfrm flipH="1">
            <a:off x="4250185" y="4308637"/>
            <a:ext cx="621665" cy="621665"/>
          </a:xfrm>
          <a:prstGeom prst="ellipse">
            <a:avLst/>
          </a:prstGeom>
          <a:noFill/>
          <a:ln cap="flat" cmpd="sng" w="22225">
            <a:solidFill>
              <a:srgbClr val="0194D9"/>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32"/>
          <p:cNvSpPr/>
          <p:nvPr/>
        </p:nvSpPr>
        <p:spPr>
          <a:xfrm flipH="1">
            <a:off x="5356568" y="4313154"/>
            <a:ext cx="699586" cy="671281"/>
          </a:xfrm>
          <a:prstGeom prst="roundRect">
            <a:avLst>
              <a:gd fmla="val 16667" name="adj"/>
            </a:avLst>
          </a:prstGeom>
          <a:gradFill>
            <a:gsLst>
              <a:gs pos="0">
                <a:srgbClr val="4FACFE"/>
              </a:gs>
              <a:gs pos="22846">
                <a:srgbClr val="4FACFE"/>
              </a:gs>
              <a:gs pos="63342">
                <a:srgbClr val="28CFFE"/>
              </a:gs>
              <a:gs pos="100000">
                <a:srgbClr val="00F2FE"/>
              </a:gs>
            </a:gsLst>
            <a:lin ang="2089255" scaled="0"/>
          </a:gradFill>
          <a:ln>
            <a:noFill/>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32"/>
          <p:cNvSpPr txBox="1"/>
          <p:nvPr/>
        </p:nvSpPr>
        <p:spPr>
          <a:xfrm>
            <a:off x="5110453" y="967546"/>
            <a:ext cx="48987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600">
                <a:solidFill>
                  <a:srgbClr val="FF8A00"/>
                </a:solidFill>
                <a:latin typeface="Calibri"/>
                <a:ea typeface="Calibri"/>
                <a:cs typeface="Calibri"/>
                <a:sym typeface="Calibri"/>
              </a:rPr>
              <a:t>OPTION</a:t>
            </a:r>
            <a:endParaRPr sz="1100"/>
          </a:p>
        </p:txBody>
      </p:sp>
      <p:sp>
        <p:nvSpPr>
          <p:cNvPr id="300" name="Google Shape;300;p32"/>
          <p:cNvSpPr txBox="1"/>
          <p:nvPr/>
        </p:nvSpPr>
        <p:spPr>
          <a:xfrm>
            <a:off x="5087993" y="666647"/>
            <a:ext cx="537155" cy="436253"/>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FF8A00"/>
                </a:solidFill>
                <a:latin typeface="Impact"/>
                <a:ea typeface="Impact"/>
                <a:cs typeface="Impact"/>
                <a:sym typeface="Impact"/>
              </a:rPr>
              <a:t>01</a:t>
            </a:r>
            <a:endParaRPr sz="1100"/>
          </a:p>
        </p:txBody>
      </p:sp>
      <p:cxnSp>
        <p:nvCxnSpPr>
          <p:cNvPr id="301" name="Google Shape;301;p32"/>
          <p:cNvCxnSpPr/>
          <p:nvPr/>
        </p:nvCxnSpPr>
        <p:spPr>
          <a:xfrm>
            <a:off x="5629943" y="713699"/>
            <a:ext cx="1" cy="414061"/>
          </a:xfrm>
          <a:prstGeom prst="straightConnector1">
            <a:avLst/>
          </a:prstGeom>
          <a:noFill/>
          <a:ln cap="flat" cmpd="sng" w="12700">
            <a:solidFill>
              <a:srgbClr val="808080">
                <a:alpha val="62745"/>
              </a:srgbClr>
            </a:solidFill>
            <a:prstDash val="solid"/>
            <a:miter lim="8000"/>
            <a:headEnd len="sm" w="sm" type="none"/>
            <a:tailEnd len="sm" w="sm" type="none"/>
          </a:ln>
        </p:spPr>
      </p:cxnSp>
      <p:sp>
        <p:nvSpPr>
          <p:cNvPr id="302" name="Google Shape;302;p32"/>
          <p:cNvSpPr txBox="1"/>
          <p:nvPr/>
        </p:nvSpPr>
        <p:spPr>
          <a:xfrm>
            <a:off x="4347634" y="688993"/>
            <a:ext cx="50929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800">
                <a:solidFill>
                  <a:srgbClr val="808080"/>
                </a:solidFill>
                <a:latin typeface="Calibri"/>
                <a:ea typeface="Calibri"/>
                <a:cs typeface="Calibri"/>
                <a:sym typeface="Calibri"/>
              </a:rPr>
              <a:t>OPTION</a:t>
            </a:r>
            <a:endParaRPr sz="1100"/>
          </a:p>
        </p:txBody>
      </p:sp>
      <p:sp>
        <p:nvSpPr>
          <p:cNvPr id="303" name="Google Shape;303;p32"/>
          <p:cNvSpPr txBox="1"/>
          <p:nvPr/>
        </p:nvSpPr>
        <p:spPr>
          <a:xfrm>
            <a:off x="2344613" y="2206567"/>
            <a:ext cx="48987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600">
                <a:solidFill>
                  <a:srgbClr val="D82679"/>
                </a:solidFill>
                <a:latin typeface="Calibri"/>
                <a:ea typeface="Calibri"/>
                <a:cs typeface="Calibri"/>
                <a:sym typeface="Calibri"/>
              </a:rPr>
              <a:t>OPTION</a:t>
            </a:r>
            <a:endParaRPr sz="1100"/>
          </a:p>
        </p:txBody>
      </p:sp>
      <p:sp>
        <p:nvSpPr>
          <p:cNvPr id="304" name="Google Shape;304;p32"/>
          <p:cNvSpPr txBox="1"/>
          <p:nvPr/>
        </p:nvSpPr>
        <p:spPr>
          <a:xfrm>
            <a:off x="2322153" y="1905668"/>
            <a:ext cx="537155" cy="436253"/>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D82679"/>
                </a:solidFill>
                <a:latin typeface="Impact"/>
                <a:ea typeface="Impact"/>
                <a:cs typeface="Impact"/>
                <a:sym typeface="Impact"/>
              </a:rPr>
              <a:t>02</a:t>
            </a:r>
            <a:endParaRPr sz="1100"/>
          </a:p>
        </p:txBody>
      </p:sp>
      <p:cxnSp>
        <p:nvCxnSpPr>
          <p:cNvPr id="305" name="Google Shape;305;p32"/>
          <p:cNvCxnSpPr/>
          <p:nvPr/>
        </p:nvCxnSpPr>
        <p:spPr>
          <a:xfrm>
            <a:off x="2864102" y="1952720"/>
            <a:ext cx="1" cy="414062"/>
          </a:xfrm>
          <a:prstGeom prst="straightConnector1">
            <a:avLst/>
          </a:prstGeom>
          <a:noFill/>
          <a:ln cap="flat" cmpd="sng" w="12700">
            <a:solidFill>
              <a:srgbClr val="808080">
                <a:alpha val="62745"/>
              </a:srgbClr>
            </a:solidFill>
            <a:prstDash val="solid"/>
            <a:miter lim="8000"/>
            <a:headEnd len="sm" w="sm" type="none"/>
            <a:tailEnd len="sm" w="sm" type="none"/>
          </a:ln>
        </p:spPr>
      </p:cxnSp>
      <p:sp>
        <p:nvSpPr>
          <p:cNvPr id="306" name="Google Shape;306;p32"/>
          <p:cNvSpPr txBox="1"/>
          <p:nvPr/>
        </p:nvSpPr>
        <p:spPr>
          <a:xfrm>
            <a:off x="4349593" y="3141144"/>
            <a:ext cx="50929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800">
                <a:solidFill>
                  <a:srgbClr val="808080"/>
                </a:solidFill>
                <a:latin typeface="Calibri"/>
                <a:ea typeface="Calibri"/>
                <a:cs typeface="Calibri"/>
                <a:sym typeface="Calibri"/>
              </a:rPr>
              <a:t>OPTION</a:t>
            </a:r>
            <a:endParaRPr sz="1100"/>
          </a:p>
        </p:txBody>
      </p:sp>
      <p:sp>
        <p:nvSpPr>
          <p:cNvPr id="307" name="Google Shape;307;p32"/>
          <p:cNvSpPr txBox="1"/>
          <p:nvPr/>
        </p:nvSpPr>
        <p:spPr>
          <a:xfrm>
            <a:off x="4368702" y="1911677"/>
            <a:ext cx="509292" cy="192715"/>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800">
                <a:solidFill>
                  <a:srgbClr val="808080"/>
                </a:solidFill>
                <a:latin typeface="Calibri"/>
                <a:ea typeface="Calibri"/>
                <a:cs typeface="Calibri"/>
                <a:sym typeface="Calibri"/>
              </a:rPr>
              <a:t>OPTION</a:t>
            </a:r>
            <a:endParaRPr sz="1100"/>
          </a:p>
        </p:txBody>
      </p:sp>
      <p:sp>
        <p:nvSpPr>
          <p:cNvPr id="308" name="Google Shape;308;p32"/>
          <p:cNvSpPr txBox="1"/>
          <p:nvPr/>
        </p:nvSpPr>
        <p:spPr>
          <a:xfrm>
            <a:off x="2346574" y="4669179"/>
            <a:ext cx="48987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600">
                <a:solidFill>
                  <a:srgbClr val="4FACFE"/>
                </a:solidFill>
                <a:latin typeface="Calibri"/>
                <a:ea typeface="Calibri"/>
                <a:cs typeface="Calibri"/>
                <a:sym typeface="Calibri"/>
              </a:rPr>
              <a:t>OPTION</a:t>
            </a:r>
            <a:endParaRPr sz="1100"/>
          </a:p>
        </p:txBody>
      </p:sp>
      <p:sp>
        <p:nvSpPr>
          <p:cNvPr id="309" name="Google Shape;309;p32"/>
          <p:cNvSpPr txBox="1"/>
          <p:nvPr/>
        </p:nvSpPr>
        <p:spPr>
          <a:xfrm>
            <a:off x="2324113" y="4368280"/>
            <a:ext cx="537155" cy="436253"/>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4FACFE"/>
                </a:solidFill>
                <a:latin typeface="Impact"/>
                <a:ea typeface="Impact"/>
                <a:cs typeface="Impact"/>
                <a:sym typeface="Impact"/>
              </a:rPr>
              <a:t>04</a:t>
            </a:r>
            <a:endParaRPr sz="1100"/>
          </a:p>
        </p:txBody>
      </p:sp>
      <p:cxnSp>
        <p:nvCxnSpPr>
          <p:cNvPr id="310" name="Google Shape;310;p32"/>
          <p:cNvCxnSpPr/>
          <p:nvPr/>
        </p:nvCxnSpPr>
        <p:spPr>
          <a:xfrm>
            <a:off x="2866063" y="4415333"/>
            <a:ext cx="1" cy="414061"/>
          </a:xfrm>
          <a:prstGeom prst="straightConnector1">
            <a:avLst/>
          </a:prstGeom>
          <a:noFill/>
          <a:ln cap="flat" cmpd="sng" w="12700">
            <a:solidFill>
              <a:srgbClr val="808080">
                <a:alpha val="62745"/>
              </a:srgbClr>
            </a:solidFill>
            <a:prstDash val="solid"/>
            <a:miter lim="8000"/>
            <a:headEnd len="sm" w="sm" type="none"/>
            <a:tailEnd len="sm" w="sm" type="none"/>
          </a:ln>
        </p:spPr>
      </p:cxnSp>
      <p:sp>
        <p:nvSpPr>
          <p:cNvPr id="311" name="Google Shape;311;p32"/>
          <p:cNvSpPr txBox="1"/>
          <p:nvPr/>
        </p:nvSpPr>
        <p:spPr>
          <a:xfrm>
            <a:off x="4356335" y="4350984"/>
            <a:ext cx="509293" cy="192715"/>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800">
                <a:solidFill>
                  <a:srgbClr val="808080"/>
                </a:solidFill>
                <a:latin typeface="Calibri"/>
                <a:ea typeface="Calibri"/>
                <a:cs typeface="Calibri"/>
                <a:sym typeface="Calibri"/>
              </a:rPr>
              <a:t>OPTION</a:t>
            </a:r>
            <a:endParaRPr sz="1100"/>
          </a:p>
        </p:txBody>
      </p:sp>
      <p:sp>
        <p:nvSpPr>
          <p:cNvPr id="312" name="Google Shape;312;p32"/>
          <p:cNvSpPr txBox="1"/>
          <p:nvPr/>
        </p:nvSpPr>
        <p:spPr>
          <a:xfrm>
            <a:off x="5094386" y="3454690"/>
            <a:ext cx="489872" cy="192714"/>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600">
                <a:solidFill>
                  <a:srgbClr val="6428AA"/>
                </a:solidFill>
                <a:latin typeface="Calibri"/>
                <a:ea typeface="Calibri"/>
                <a:cs typeface="Calibri"/>
                <a:sym typeface="Calibri"/>
              </a:rPr>
              <a:t>OPTION</a:t>
            </a:r>
            <a:endParaRPr sz="1100"/>
          </a:p>
        </p:txBody>
      </p:sp>
      <p:sp>
        <p:nvSpPr>
          <p:cNvPr id="313" name="Google Shape;313;p32"/>
          <p:cNvSpPr txBox="1"/>
          <p:nvPr/>
        </p:nvSpPr>
        <p:spPr>
          <a:xfrm>
            <a:off x="5071926" y="3153790"/>
            <a:ext cx="537155" cy="436253"/>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6428AA"/>
                </a:solidFill>
                <a:latin typeface="Impact"/>
                <a:ea typeface="Impact"/>
                <a:cs typeface="Impact"/>
                <a:sym typeface="Impact"/>
              </a:rPr>
              <a:t>03</a:t>
            </a:r>
            <a:endParaRPr sz="1100"/>
          </a:p>
        </p:txBody>
      </p:sp>
      <p:cxnSp>
        <p:nvCxnSpPr>
          <p:cNvPr id="314" name="Google Shape;314;p32"/>
          <p:cNvCxnSpPr/>
          <p:nvPr/>
        </p:nvCxnSpPr>
        <p:spPr>
          <a:xfrm>
            <a:off x="5613875" y="3200843"/>
            <a:ext cx="1" cy="414062"/>
          </a:xfrm>
          <a:prstGeom prst="straightConnector1">
            <a:avLst/>
          </a:prstGeom>
          <a:noFill/>
          <a:ln cap="flat" cmpd="sng" w="12700">
            <a:solidFill>
              <a:srgbClr val="808080">
                <a:alpha val="62745"/>
              </a:srgbClr>
            </a:solidFill>
            <a:prstDash val="solid"/>
            <a:miter lim="8000"/>
            <a:headEnd len="sm" w="sm" type="none"/>
            <a:tailEnd len="sm" w="sm" type="none"/>
          </a:ln>
        </p:spPr>
      </p:cxnSp>
      <p:sp>
        <p:nvSpPr>
          <p:cNvPr id="315" name="Google Shape;315;p32"/>
          <p:cNvSpPr txBox="1"/>
          <p:nvPr/>
        </p:nvSpPr>
        <p:spPr>
          <a:xfrm>
            <a:off x="3036110" y="1979860"/>
            <a:ext cx="845408" cy="553998"/>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600">
                <a:solidFill>
                  <a:srgbClr val="535353"/>
                </a:solidFill>
                <a:latin typeface="Calibri"/>
                <a:ea typeface="Calibri"/>
                <a:cs typeface="Calibri"/>
                <a:sym typeface="Calibri"/>
              </a:rPr>
              <a:t>GPS Tracking    </a:t>
            </a:r>
            <a:endParaRPr sz="1600">
              <a:solidFill>
                <a:srgbClr val="535353"/>
              </a:solidFill>
              <a:latin typeface="Calibri"/>
              <a:ea typeface="Calibri"/>
              <a:cs typeface="Calibri"/>
              <a:sym typeface="Calibri"/>
            </a:endParaRPr>
          </a:p>
        </p:txBody>
      </p:sp>
      <p:sp>
        <p:nvSpPr>
          <p:cNvPr id="316" name="Google Shape;316;p32"/>
          <p:cNvSpPr txBox="1"/>
          <p:nvPr/>
        </p:nvSpPr>
        <p:spPr>
          <a:xfrm>
            <a:off x="3003151" y="1790906"/>
            <a:ext cx="901822"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using</a:t>
            </a:r>
            <a:endParaRPr sz="1400">
              <a:solidFill>
                <a:srgbClr val="535353"/>
              </a:solidFill>
              <a:latin typeface="Calibri"/>
              <a:ea typeface="Calibri"/>
              <a:cs typeface="Calibri"/>
              <a:sym typeface="Calibri"/>
            </a:endParaRPr>
          </a:p>
        </p:txBody>
      </p:sp>
      <p:sp>
        <p:nvSpPr>
          <p:cNvPr id="317" name="Google Shape;317;p32"/>
          <p:cNvSpPr txBox="1"/>
          <p:nvPr/>
        </p:nvSpPr>
        <p:spPr>
          <a:xfrm>
            <a:off x="5434772" y="3221302"/>
            <a:ext cx="1524165" cy="553998"/>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600">
                <a:solidFill>
                  <a:srgbClr val="535353"/>
                </a:solidFill>
                <a:latin typeface="Calibri"/>
                <a:ea typeface="Calibri"/>
                <a:cs typeface="Calibri"/>
                <a:sym typeface="Calibri"/>
              </a:rPr>
              <a:t>Beacons</a:t>
            </a:r>
            <a:endParaRPr sz="1100"/>
          </a:p>
          <a:p>
            <a:pPr indent="0" lvl="0" marL="0" marR="0" rtl="0" algn="ctr">
              <a:spcBef>
                <a:spcPts val="0"/>
              </a:spcBef>
              <a:spcAft>
                <a:spcPts val="0"/>
              </a:spcAft>
              <a:buNone/>
            </a:pPr>
            <a:r>
              <a:rPr lang="en" sz="1600">
                <a:solidFill>
                  <a:srgbClr val="535353"/>
                </a:solidFill>
                <a:latin typeface="Calibri"/>
                <a:ea typeface="Calibri"/>
                <a:cs typeface="Calibri"/>
                <a:sym typeface="Calibri"/>
              </a:rPr>
              <a:t>(Bluetooth/Wi-Fi)</a:t>
            </a:r>
            <a:endParaRPr sz="1600">
              <a:solidFill>
                <a:srgbClr val="535353"/>
              </a:solidFill>
              <a:latin typeface="Calibri"/>
              <a:ea typeface="Calibri"/>
              <a:cs typeface="Calibri"/>
              <a:sym typeface="Calibri"/>
            </a:endParaRPr>
          </a:p>
        </p:txBody>
      </p:sp>
      <p:sp>
        <p:nvSpPr>
          <p:cNvPr id="318" name="Google Shape;318;p32"/>
          <p:cNvSpPr txBox="1"/>
          <p:nvPr/>
        </p:nvSpPr>
        <p:spPr>
          <a:xfrm>
            <a:off x="5959230" y="3067148"/>
            <a:ext cx="901822" cy="276999"/>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1400">
                <a:solidFill>
                  <a:srgbClr val="535353"/>
                </a:solidFill>
                <a:latin typeface="Calibri"/>
                <a:ea typeface="Calibri"/>
                <a:cs typeface="Calibri"/>
                <a:sym typeface="Calibri"/>
              </a:rPr>
              <a:t>using</a:t>
            </a:r>
            <a:endParaRPr sz="1400">
              <a:solidFill>
                <a:srgbClr val="535353"/>
              </a:solidFill>
              <a:latin typeface="Calibri"/>
              <a:ea typeface="Calibri"/>
              <a:cs typeface="Calibri"/>
              <a:sym typeface="Calibri"/>
            </a:endParaRPr>
          </a:p>
        </p:txBody>
      </p:sp>
      <p:sp>
        <p:nvSpPr>
          <p:cNvPr id="319" name="Google Shape;319;p32"/>
          <p:cNvSpPr txBox="1"/>
          <p:nvPr/>
        </p:nvSpPr>
        <p:spPr>
          <a:xfrm>
            <a:off x="2875928" y="4398656"/>
            <a:ext cx="1241677" cy="553998"/>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600">
                <a:solidFill>
                  <a:srgbClr val="535353"/>
                </a:solidFill>
                <a:latin typeface="Calibri"/>
                <a:ea typeface="Calibri"/>
                <a:cs typeface="Calibri"/>
                <a:sym typeface="Calibri"/>
              </a:rPr>
              <a:t>Localization</a:t>
            </a:r>
            <a:endParaRPr sz="1100"/>
          </a:p>
          <a:p>
            <a:pPr indent="0" lvl="0" marL="0" marR="0" rtl="0" algn="ctr">
              <a:spcBef>
                <a:spcPts val="0"/>
              </a:spcBef>
              <a:spcAft>
                <a:spcPts val="0"/>
              </a:spcAft>
              <a:buNone/>
            </a:pPr>
            <a:r>
              <a:rPr lang="en" sz="1600">
                <a:solidFill>
                  <a:srgbClr val="535353"/>
                </a:solidFill>
                <a:latin typeface="Calibri"/>
                <a:ea typeface="Calibri"/>
                <a:cs typeface="Calibri"/>
                <a:sym typeface="Calibri"/>
              </a:rPr>
              <a:t>Tracking</a:t>
            </a:r>
            <a:endParaRPr sz="1600">
              <a:solidFill>
                <a:srgbClr val="535353"/>
              </a:solidFill>
              <a:latin typeface="Calibri"/>
              <a:ea typeface="Calibri"/>
              <a:cs typeface="Calibri"/>
              <a:sym typeface="Calibri"/>
            </a:endParaRPr>
          </a:p>
        </p:txBody>
      </p:sp>
      <p:sp>
        <p:nvSpPr>
          <p:cNvPr id="320" name="Google Shape;320;p32"/>
          <p:cNvSpPr txBox="1"/>
          <p:nvPr/>
        </p:nvSpPr>
        <p:spPr>
          <a:xfrm>
            <a:off x="3063898" y="4260635"/>
            <a:ext cx="901822"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using</a:t>
            </a:r>
            <a:endParaRPr sz="1400">
              <a:solidFill>
                <a:srgbClr val="535353"/>
              </a:solidFill>
              <a:latin typeface="Calibri"/>
              <a:ea typeface="Calibri"/>
              <a:cs typeface="Calibri"/>
              <a:sym typeface="Calibri"/>
            </a:endParaRPr>
          </a:p>
        </p:txBody>
      </p:sp>
      <p:sp>
        <p:nvSpPr>
          <p:cNvPr id="321" name="Google Shape;321;p32"/>
          <p:cNvSpPr txBox="1"/>
          <p:nvPr/>
        </p:nvSpPr>
        <p:spPr>
          <a:xfrm>
            <a:off x="5341008" y="794876"/>
            <a:ext cx="1304859" cy="553998"/>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600">
                <a:solidFill>
                  <a:srgbClr val="535353"/>
                </a:solidFill>
                <a:latin typeface="Calibri"/>
                <a:ea typeface="Calibri"/>
                <a:cs typeface="Calibri"/>
                <a:sym typeface="Calibri"/>
              </a:rPr>
              <a:t>SCENE</a:t>
            </a:r>
            <a:endParaRPr sz="1100"/>
          </a:p>
          <a:p>
            <a:pPr indent="0" lvl="0" marL="0" marR="0" rtl="0" algn="ctr">
              <a:spcBef>
                <a:spcPts val="0"/>
              </a:spcBef>
              <a:spcAft>
                <a:spcPts val="0"/>
              </a:spcAft>
              <a:buNone/>
            </a:pPr>
            <a:r>
              <a:rPr lang="en" sz="1600">
                <a:solidFill>
                  <a:srgbClr val="535353"/>
                </a:solidFill>
                <a:latin typeface="Calibri"/>
                <a:ea typeface="Calibri"/>
                <a:cs typeface="Calibri"/>
                <a:sym typeface="Calibri"/>
              </a:rPr>
              <a:t>RECOGNITION     </a:t>
            </a:r>
            <a:endParaRPr sz="1600">
              <a:solidFill>
                <a:srgbClr val="535353"/>
              </a:solidFill>
              <a:latin typeface="Calibri"/>
              <a:ea typeface="Calibri"/>
              <a:cs typeface="Calibri"/>
              <a:sym typeface="Calibri"/>
            </a:endParaRPr>
          </a:p>
        </p:txBody>
      </p:sp>
      <p:sp>
        <p:nvSpPr>
          <p:cNvPr id="322" name="Google Shape;322;p32"/>
          <p:cNvSpPr txBox="1"/>
          <p:nvPr/>
        </p:nvSpPr>
        <p:spPr>
          <a:xfrm>
            <a:off x="5542526" y="580775"/>
            <a:ext cx="901822"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using</a:t>
            </a:r>
            <a:endParaRPr sz="1400">
              <a:solidFill>
                <a:srgbClr val="535353"/>
              </a:solidFill>
              <a:latin typeface="Calibri"/>
              <a:ea typeface="Calibri"/>
              <a:cs typeface="Calibri"/>
              <a:sym typeface="Calibri"/>
            </a:endParaRPr>
          </a:p>
        </p:txBody>
      </p:sp>
      <p:sp>
        <p:nvSpPr>
          <p:cNvPr id="323" name="Google Shape;323;p32"/>
          <p:cNvSpPr txBox="1"/>
          <p:nvPr/>
        </p:nvSpPr>
        <p:spPr>
          <a:xfrm>
            <a:off x="4464071" y="793027"/>
            <a:ext cx="250797" cy="39765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7F7F7F"/>
                </a:solidFill>
                <a:latin typeface="Impact"/>
                <a:ea typeface="Impact"/>
                <a:cs typeface="Impact"/>
                <a:sym typeface="Impact"/>
              </a:rPr>
              <a:t>1</a:t>
            </a:r>
            <a:endParaRPr sz="2100">
              <a:solidFill>
                <a:srgbClr val="7F7F7F"/>
              </a:solidFill>
              <a:latin typeface="Impact"/>
              <a:ea typeface="Impact"/>
              <a:cs typeface="Impact"/>
              <a:sym typeface="Impact"/>
            </a:endParaRPr>
          </a:p>
        </p:txBody>
      </p:sp>
      <p:sp>
        <p:nvSpPr>
          <p:cNvPr id="324" name="Google Shape;324;p32"/>
          <p:cNvSpPr txBox="1"/>
          <p:nvPr/>
        </p:nvSpPr>
        <p:spPr>
          <a:xfrm>
            <a:off x="4463943" y="2035472"/>
            <a:ext cx="250797" cy="39765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7F7F7F"/>
                </a:solidFill>
                <a:latin typeface="Impact"/>
                <a:ea typeface="Impact"/>
                <a:cs typeface="Impact"/>
                <a:sym typeface="Impact"/>
              </a:rPr>
              <a:t>2</a:t>
            </a:r>
            <a:endParaRPr sz="2100">
              <a:solidFill>
                <a:srgbClr val="7F7F7F"/>
              </a:solidFill>
              <a:latin typeface="Impact"/>
              <a:ea typeface="Impact"/>
              <a:cs typeface="Impact"/>
              <a:sym typeface="Impact"/>
            </a:endParaRPr>
          </a:p>
        </p:txBody>
      </p:sp>
      <p:sp>
        <p:nvSpPr>
          <p:cNvPr id="325" name="Google Shape;325;p32"/>
          <p:cNvSpPr txBox="1"/>
          <p:nvPr/>
        </p:nvSpPr>
        <p:spPr>
          <a:xfrm>
            <a:off x="4463815" y="3277918"/>
            <a:ext cx="250797" cy="39765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7F7F7F"/>
                </a:solidFill>
                <a:latin typeface="Impact"/>
                <a:ea typeface="Impact"/>
                <a:cs typeface="Impact"/>
                <a:sym typeface="Impact"/>
              </a:rPr>
              <a:t>3</a:t>
            </a:r>
            <a:endParaRPr sz="2100">
              <a:solidFill>
                <a:srgbClr val="7F7F7F"/>
              </a:solidFill>
              <a:latin typeface="Impact"/>
              <a:ea typeface="Impact"/>
              <a:cs typeface="Impact"/>
              <a:sym typeface="Impact"/>
            </a:endParaRPr>
          </a:p>
        </p:txBody>
      </p:sp>
      <p:sp>
        <p:nvSpPr>
          <p:cNvPr id="326" name="Google Shape;326;p32"/>
          <p:cNvSpPr txBox="1"/>
          <p:nvPr/>
        </p:nvSpPr>
        <p:spPr>
          <a:xfrm>
            <a:off x="4463688" y="4520363"/>
            <a:ext cx="250797" cy="397652"/>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None/>
            </a:pPr>
            <a:r>
              <a:rPr lang="en" sz="2100">
                <a:solidFill>
                  <a:srgbClr val="7F7F7F"/>
                </a:solidFill>
                <a:latin typeface="Impact"/>
                <a:ea typeface="Impact"/>
                <a:cs typeface="Impact"/>
                <a:sym typeface="Impact"/>
              </a:rPr>
              <a:t>4</a:t>
            </a:r>
            <a:endParaRPr sz="2100">
              <a:solidFill>
                <a:srgbClr val="7F7F7F"/>
              </a:solidFill>
              <a:latin typeface="Impact"/>
              <a:ea typeface="Impact"/>
              <a:cs typeface="Impact"/>
              <a:sym typeface="Impact"/>
            </a:endParaRPr>
          </a:p>
        </p:txBody>
      </p:sp>
      <p:sp>
        <p:nvSpPr>
          <p:cNvPr id="327" name="Google Shape;327;p32"/>
          <p:cNvSpPr txBox="1"/>
          <p:nvPr/>
        </p:nvSpPr>
        <p:spPr>
          <a:xfrm>
            <a:off x="4927344" y="1275266"/>
            <a:ext cx="2168324"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Eg. Placenote</a:t>
            </a:r>
            <a:endParaRPr sz="1400">
              <a:solidFill>
                <a:srgbClr val="535353"/>
              </a:solidFill>
              <a:latin typeface="Calibri"/>
              <a:ea typeface="Calibri"/>
              <a:cs typeface="Calibri"/>
              <a:sym typeface="Calibri"/>
            </a:endParaRPr>
          </a:p>
        </p:txBody>
      </p:sp>
      <p:sp>
        <p:nvSpPr>
          <p:cNvPr id="328" name="Google Shape;328;p32"/>
          <p:cNvSpPr txBox="1"/>
          <p:nvPr/>
        </p:nvSpPr>
        <p:spPr>
          <a:xfrm>
            <a:off x="2255687" y="2471092"/>
            <a:ext cx="2168324"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Eg. Google Maps</a:t>
            </a:r>
            <a:endParaRPr sz="1400">
              <a:solidFill>
                <a:srgbClr val="535353"/>
              </a:solidFill>
              <a:latin typeface="Calibri"/>
              <a:ea typeface="Calibri"/>
              <a:cs typeface="Calibri"/>
              <a:sym typeface="Calibri"/>
            </a:endParaRPr>
          </a:p>
        </p:txBody>
      </p:sp>
      <p:sp>
        <p:nvSpPr>
          <p:cNvPr id="329" name="Google Shape;329;p32"/>
          <p:cNvSpPr txBox="1"/>
          <p:nvPr/>
        </p:nvSpPr>
        <p:spPr>
          <a:xfrm>
            <a:off x="5100982" y="3691402"/>
            <a:ext cx="2168324" cy="276999"/>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lang="en" sz="1400">
                <a:solidFill>
                  <a:srgbClr val="535353"/>
                </a:solidFill>
                <a:latin typeface="Calibri"/>
                <a:ea typeface="Calibri"/>
                <a:cs typeface="Calibri"/>
                <a:sym typeface="Calibri"/>
              </a:rPr>
              <a:t>Eg. viewAR</a:t>
            </a:r>
            <a:endParaRPr sz="1400">
              <a:solidFill>
                <a:srgbClr val="535353"/>
              </a:solidFill>
              <a:latin typeface="Calibri"/>
              <a:ea typeface="Calibri"/>
              <a:cs typeface="Calibri"/>
              <a:sym typeface="Calibri"/>
            </a:endParaRPr>
          </a:p>
        </p:txBody>
      </p:sp>
      <p:sp>
        <p:nvSpPr>
          <p:cNvPr id="330" name="Google Shape;330;p32"/>
          <p:cNvSpPr txBox="1"/>
          <p:nvPr/>
        </p:nvSpPr>
        <p:spPr>
          <a:xfrm>
            <a:off x="6896664" y="321133"/>
            <a:ext cx="2227486"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595959"/>
                </a:solidFill>
                <a:latin typeface="Overlock"/>
                <a:ea typeface="Overlock"/>
                <a:cs typeface="Overlock"/>
                <a:sym typeface="Overlock"/>
              </a:rPr>
              <a:t>Disadvantages</a:t>
            </a:r>
            <a:endParaRPr b="1" sz="1400">
              <a:solidFill>
                <a:srgbClr val="595959"/>
              </a:solidFill>
              <a:latin typeface="Overlock"/>
              <a:ea typeface="Overlock"/>
              <a:cs typeface="Overlock"/>
              <a:sym typeface="Overlock"/>
            </a:endParaRPr>
          </a:p>
        </p:txBody>
      </p:sp>
      <p:sp>
        <p:nvSpPr>
          <p:cNvPr id="331" name="Google Shape;331;p32"/>
          <p:cNvSpPr txBox="1"/>
          <p:nvPr/>
        </p:nvSpPr>
        <p:spPr>
          <a:xfrm>
            <a:off x="6675486" y="579036"/>
            <a:ext cx="2468514" cy="1361911"/>
          </a:xfrm>
          <a:prstGeom prst="rect">
            <a:avLst/>
          </a:prstGeom>
          <a:noFill/>
          <a:ln>
            <a:noFill/>
          </a:ln>
        </p:spPr>
        <p:txBody>
          <a:bodyPr anchorCtr="0" anchor="t" bIns="34275" lIns="68575" spcFirstLastPara="1" rIns="68575" wrap="square" tIns="34275">
            <a:noAutofit/>
          </a:bodyPr>
          <a:lstStyle/>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Most of the stores in chains look the same across cities, so the app will fail on large scale implementation.</a:t>
            </a:r>
            <a:endParaRPr sz="1100"/>
          </a:p>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Very few devices supported(Mostly iPhone).</a:t>
            </a:r>
            <a:endParaRPr sz="1100"/>
          </a:p>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Third Party licenses needed for some assets.</a:t>
            </a:r>
            <a:endParaRPr sz="1100">
              <a:solidFill>
                <a:srgbClr val="595959"/>
              </a:solidFill>
              <a:latin typeface="Arial"/>
              <a:ea typeface="Arial"/>
              <a:cs typeface="Arial"/>
              <a:sym typeface="Arial"/>
            </a:endParaRPr>
          </a:p>
        </p:txBody>
      </p:sp>
      <p:sp>
        <p:nvSpPr>
          <p:cNvPr id="332" name="Google Shape;332;p32"/>
          <p:cNvSpPr txBox="1"/>
          <p:nvPr/>
        </p:nvSpPr>
        <p:spPr>
          <a:xfrm>
            <a:off x="176716" y="1785692"/>
            <a:ext cx="2075347"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595959"/>
                </a:solidFill>
                <a:latin typeface="Overlock"/>
                <a:ea typeface="Overlock"/>
                <a:cs typeface="Overlock"/>
                <a:sym typeface="Overlock"/>
              </a:rPr>
              <a:t>Disadvantages</a:t>
            </a:r>
            <a:endParaRPr b="1" sz="1400">
              <a:solidFill>
                <a:srgbClr val="595959"/>
              </a:solidFill>
              <a:latin typeface="Overlock"/>
              <a:ea typeface="Overlock"/>
              <a:cs typeface="Overlock"/>
              <a:sym typeface="Overlock"/>
            </a:endParaRPr>
          </a:p>
        </p:txBody>
      </p:sp>
      <p:sp>
        <p:nvSpPr>
          <p:cNvPr id="333" name="Google Shape;333;p32"/>
          <p:cNvSpPr txBox="1"/>
          <p:nvPr/>
        </p:nvSpPr>
        <p:spPr>
          <a:xfrm>
            <a:off x="-44462" y="2043595"/>
            <a:ext cx="2299912" cy="1200328"/>
          </a:xfrm>
          <a:prstGeom prst="rect">
            <a:avLst/>
          </a:prstGeom>
          <a:noFill/>
          <a:ln>
            <a:noFill/>
          </a:ln>
        </p:spPr>
        <p:txBody>
          <a:bodyPr anchorCtr="0" anchor="t" bIns="34275" lIns="68575" spcFirstLastPara="1" rIns="68575" wrap="square" tIns="34275">
            <a:noAutofit/>
          </a:bodyPr>
          <a:lstStyle/>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No details of indoor maps available, also many stores have multiple floors, causing failure. </a:t>
            </a:r>
            <a:endParaRPr sz="1100"/>
          </a:p>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Mostly looses accuracy so can cause error when places are within a meter, small disturbance isn’t tolerable</a:t>
            </a:r>
            <a:endParaRPr sz="1100"/>
          </a:p>
        </p:txBody>
      </p:sp>
      <p:sp>
        <p:nvSpPr>
          <p:cNvPr id="334" name="Google Shape;334;p32"/>
          <p:cNvSpPr txBox="1"/>
          <p:nvPr/>
        </p:nvSpPr>
        <p:spPr>
          <a:xfrm>
            <a:off x="6896664" y="2584499"/>
            <a:ext cx="2075347" cy="27699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400">
                <a:solidFill>
                  <a:srgbClr val="595959"/>
                </a:solidFill>
                <a:latin typeface="Overlock"/>
                <a:ea typeface="Overlock"/>
                <a:cs typeface="Overlock"/>
                <a:sym typeface="Overlock"/>
              </a:rPr>
              <a:t>Disadvantages</a:t>
            </a:r>
            <a:endParaRPr b="1" sz="1400">
              <a:solidFill>
                <a:srgbClr val="595959"/>
              </a:solidFill>
              <a:latin typeface="Overlock"/>
              <a:ea typeface="Overlock"/>
              <a:cs typeface="Overlock"/>
              <a:sym typeface="Overlock"/>
            </a:endParaRPr>
          </a:p>
        </p:txBody>
      </p:sp>
      <p:sp>
        <p:nvSpPr>
          <p:cNvPr id="335" name="Google Shape;335;p32"/>
          <p:cNvSpPr txBox="1"/>
          <p:nvPr/>
        </p:nvSpPr>
        <p:spPr>
          <a:xfrm>
            <a:off x="6824237" y="2862666"/>
            <a:ext cx="2299912" cy="877163"/>
          </a:xfrm>
          <a:prstGeom prst="rect">
            <a:avLst/>
          </a:prstGeom>
          <a:noFill/>
          <a:ln>
            <a:noFill/>
          </a:ln>
        </p:spPr>
        <p:txBody>
          <a:bodyPr anchorCtr="0" anchor="t" bIns="34275" lIns="68575" spcFirstLastPara="1" rIns="68575" wrap="square" tIns="34275">
            <a:noAutofit/>
          </a:bodyPr>
          <a:lstStyle/>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Requires additional hardware to be placed and configured.</a:t>
            </a:r>
            <a:endParaRPr sz="1100"/>
          </a:p>
          <a:p>
            <a:pPr indent="-222250" lvl="0" marL="215900" marR="0" rtl="0" algn="just">
              <a:spcBef>
                <a:spcPts val="0"/>
              </a:spcBef>
              <a:spcAft>
                <a:spcPts val="0"/>
              </a:spcAft>
              <a:buClr>
                <a:srgbClr val="595959"/>
              </a:buClr>
              <a:buSzPts val="1100"/>
              <a:buFont typeface="Arial"/>
              <a:buChar char="•"/>
            </a:pPr>
            <a:r>
              <a:rPr lang="en" sz="1100">
                <a:solidFill>
                  <a:srgbClr val="595959"/>
                </a:solidFill>
                <a:latin typeface="Arial"/>
                <a:ea typeface="Arial"/>
                <a:cs typeface="Arial"/>
                <a:sym typeface="Arial"/>
              </a:rPr>
              <a:t>Not all store will take efforts to install hardware, as it would cost them in addition to software.</a:t>
            </a:r>
            <a:endParaRPr sz="1100">
              <a:solidFill>
                <a:srgbClr val="595959"/>
              </a:solidFill>
              <a:latin typeface="Arial"/>
              <a:ea typeface="Arial"/>
              <a:cs typeface="Arial"/>
              <a:sym typeface="Arial"/>
            </a:endParaRPr>
          </a:p>
        </p:txBody>
      </p:sp>
      <p:sp>
        <p:nvSpPr>
          <p:cNvPr id="336" name="Google Shape;336;p32"/>
          <p:cNvSpPr/>
          <p:nvPr/>
        </p:nvSpPr>
        <p:spPr>
          <a:xfrm rot="2919287">
            <a:off x="3086228" y="608884"/>
            <a:ext cx="638200" cy="681869"/>
          </a:xfrm>
          <a:prstGeom prst="plus">
            <a:avLst>
              <a:gd fmla="val 42056" name="adj"/>
            </a:avLst>
          </a:prstGeom>
          <a:gradFill>
            <a:gsLst>
              <a:gs pos="0">
                <a:srgbClr val="E98A8A"/>
              </a:gs>
              <a:gs pos="50000">
                <a:srgbClr val="F0B8B8"/>
              </a:gs>
              <a:gs pos="100000">
                <a:srgbClr val="F6DDDD"/>
              </a:gs>
            </a:gsLst>
            <a:lin ang="13500000" scaled="0"/>
          </a:gra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7" name="Google Shape;337;p32"/>
          <p:cNvSpPr/>
          <p:nvPr/>
        </p:nvSpPr>
        <p:spPr>
          <a:xfrm rot="2919287">
            <a:off x="5410557" y="1848257"/>
            <a:ext cx="638200" cy="681869"/>
          </a:xfrm>
          <a:prstGeom prst="plus">
            <a:avLst>
              <a:gd fmla="val 42056" name="adj"/>
            </a:avLst>
          </a:prstGeom>
          <a:gradFill>
            <a:gsLst>
              <a:gs pos="0">
                <a:srgbClr val="E98A8A"/>
              </a:gs>
              <a:gs pos="50000">
                <a:srgbClr val="F0B8B8"/>
              </a:gs>
              <a:gs pos="100000">
                <a:srgbClr val="F6DDDD"/>
              </a:gs>
            </a:gsLst>
            <a:lin ang="13500000" scaled="0"/>
          </a:gra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8" name="Google Shape;338;p32"/>
          <p:cNvSpPr/>
          <p:nvPr/>
        </p:nvSpPr>
        <p:spPr>
          <a:xfrm rot="2919287">
            <a:off x="3085151" y="3088846"/>
            <a:ext cx="638200" cy="681869"/>
          </a:xfrm>
          <a:prstGeom prst="plus">
            <a:avLst>
              <a:gd fmla="val 42056" name="adj"/>
            </a:avLst>
          </a:prstGeom>
          <a:gradFill>
            <a:gsLst>
              <a:gs pos="0">
                <a:srgbClr val="E98A8A"/>
              </a:gs>
              <a:gs pos="50000">
                <a:srgbClr val="F0B8B8"/>
              </a:gs>
              <a:gs pos="100000">
                <a:srgbClr val="F6DDDD"/>
              </a:gs>
            </a:gsLst>
            <a:lin ang="13500000" scaled="0"/>
          </a:gra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32"/>
          <p:cNvSpPr/>
          <p:nvPr/>
        </p:nvSpPr>
        <p:spPr>
          <a:xfrm rot="2956162">
            <a:off x="5342536" y="4644042"/>
            <a:ext cx="294885" cy="242988"/>
          </a:xfrm>
          <a:prstGeom prst="mathMinus">
            <a:avLst>
              <a:gd fmla="val 23520" name="adj1"/>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0" name="Google Shape;340;p32"/>
          <p:cNvSpPr/>
          <p:nvPr/>
        </p:nvSpPr>
        <p:spPr>
          <a:xfrm rot="-2356607">
            <a:off x="5374798" y="4543309"/>
            <a:ext cx="664655" cy="289934"/>
          </a:xfrm>
          <a:prstGeom prst="mathMinus">
            <a:avLst>
              <a:gd fmla="val 23520" name="adj1"/>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1" name="Google Shape;341;p32"/>
          <p:cNvSpPr txBox="1"/>
          <p:nvPr/>
        </p:nvSpPr>
        <p:spPr>
          <a:xfrm>
            <a:off x="270528" y="483861"/>
            <a:ext cx="7799294"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2700">
                <a:solidFill>
                  <a:schemeClr val="dk1"/>
                </a:solidFill>
                <a:latin typeface="Calibri"/>
                <a:ea typeface="Calibri"/>
                <a:cs typeface="Calibri"/>
                <a:sym typeface="Calibri"/>
              </a:rPr>
              <a:t>Which tracking </a:t>
            </a:r>
            <a:endParaRPr sz="1100"/>
          </a:p>
          <a:p>
            <a:pPr indent="0" lvl="0" marL="0" marR="0" rtl="0" algn="l">
              <a:spcBef>
                <a:spcPts val="0"/>
              </a:spcBef>
              <a:spcAft>
                <a:spcPts val="0"/>
              </a:spcAft>
              <a:buNone/>
            </a:pPr>
            <a:r>
              <a:rPr lang="en" sz="2700">
                <a:solidFill>
                  <a:schemeClr val="dk1"/>
                </a:solidFill>
                <a:latin typeface="Calibri"/>
                <a:ea typeface="Calibri"/>
                <a:cs typeface="Calibri"/>
                <a:sym typeface="Calibri"/>
              </a:rPr>
              <a:t>technique to use?</a:t>
            </a:r>
            <a:endParaRPr sz="2700">
              <a:solidFill>
                <a:schemeClr val="dk1"/>
              </a:solidFill>
              <a:latin typeface="Calibri"/>
              <a:ea typeface="Calibri"/>
              <a:cs typeface="Calibri"/>
              <a:sym typeface="Calibri"/>
            </a:endParaRPr>
          </a:p>
        </p:txBody>
      </p:sp>
      <p:pic>
        <p:nvPicPr>
          <p:cNvPr id="342" name="Google Shape;342;p32"/>
          <p:cNvPicPr preferRelativeResize="0"/>
          <p:nvPr/>
        </p:nvPicPr>
        <p:blipFill rotWithShape="1">
          <a:blip r:embed="rId4">
            <a:alphaModFix/>
          </a:blip>
          <a:srcRect b="0" l="0" r="0" t="0"/>
          <a:stretch/>
        </p:blipFill>
        <p:spPr>
          <a:xfrm>
            <a:off x="226679" y="4516888"/>
            <a:ext cx="1224120" cy="562134"/>
          </a:xfrm>
          <a:prstGeom prst="rect">
            <a:avLst/>
          </a:prstGeom>
          <a:noFill/>
          <a:ln>
            <a:noFill/>
          </a:ln>
        </p:spPr>
      </p:pic>
      <p:pic>
        <p:nvPicPr>
          <p:cNvPr id="343" name="Google Shape;343;p32"/>
          <p:cNvPicPr preferRelativeResize="0"/>
          <p:nvPr/>
        </p:nvPicPr>
        <p:blipFill rotWithShape="1">
          <a:blip r:embed="rId5">
            <a:alphaModFix/>
          </a:blip>
          <a:srcRect b="0" l="0" r="0" t="0"/>
          <a:stretch/>
        </p:blipFill>
        <p:spPr>
          <a:xfrm>
            <a:off x="7633794" y="4730858"/>
            <a:ext cx="1466174" cy="4126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700"/>
                                        <p:tgtEl>
                                          <p:spTgt spid="280"/>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700"/>
                                        <p:tgtEl>
                                          <p:spTgt spid="28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700"/>
                                        <p:tgtEl>
                                          <p:spTgt spid="28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700"/>
                                        <p:tgtEl>
                                          <p:spTgt spid="302"/>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700"/>
                                        <p:tgtEl>
                                          <p:spTgt spid="27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700"/>
                                        <p:tgtEl>
                                          <p:spTgt spid="275"/>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700"/>
                                        <p:tgtEl>
                                          <p:spTgt spid="300"/>
                                        </p:tgtEl>
                                      </p:cBhvr>
                                    </p:animEffect>
                                  </p:childTnLst>
                                </p:cTn>
                              </p:par>
                            </p:childTnLst>
                          </p:cTn>
                        </p:par>
                        <p:par>
                          <p:cTn fill="hold">
                            <p:stCondLst>
                              <p:cond delay="49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700"/>
                                        <p:tgtEl>
                                          <p:spTgt spid="299"/>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700"/>
                                        <p:tgtEl>
                                          <p:spTgt spid="301"/>
                                        </p:tgtEl>
                                      </p:cBhvr>
                                    </p:animEffect>
                                  </p:childTnLst>
                                </p:cTn>
                              </p:par>
                            </p:childTnLst>
                          </p:cTn>
                        </p:par>
                        <p:par>
                          <p:cTn fill="hold">
                            <p:stCondLst>
                              <p:cond delay="63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700"/>
                                        <p:tgtEl>
                                          <p:spTgt spid="32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700"/>
                                        <p:tgtEl>
                                          <p:spTgt spid="322"/>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700"/>
                                        <p:tgtEl>
                                          <p:spTgt spid="321"/>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700"/>
                                        <p:tgtEl>
                                          <p:spTgt spid="283"/>
                                        </p:tgtEl>
                                      </p:cBhvr>
                                    </p:animEffect>
                                  </p:childTnLst>
                                </p:cTn>
                              </p:par>
                            </p:childTnLst>
                          </p:cTn>
                        </p:par>
                        <p:par>
                          <p:cTn fill="hold">
                            <p:stCondLst>
                              <p:cond delay="91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par>
                          <p:cTn fill="hold">
                            <p:stCondLst>
                              <p:cond delay="96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par>
                          <p:cTn fill="hold">
                            <p:stCondLst>
                              <p:cond delay="10100"/>
                            </p:stCondLst>
                            <p:childTnLst>
                              <p:par>
                                <p:cTn fill="hold" nodeType="after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700"/>
                                        <p:tgtEl>
                                          <p:spTgt spid="290"/>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700"/>
                                        <p:tgtEl>
                                          <p:spTgt spid="29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700"/>
                                        <p:tgtEl>
                                          <p:spTgt spid="29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700"/>
                                        <p:tgtEl>
                                          <p:spTgt spid="307"/>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700"/>
                                        <p:tgtEl>
                                          <p:spTgt spid="28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700"/>
                                        <p:tgtEl>
                                          <p:spTgt spid="277"/>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700"/>
                                        <p:tgtEl>
                                          <p:spTgt spid="304"/>
                                        </p:tgtEl>
                                      </p:cBhvr>
                                    </p:animEffect>
                                  </p:childTnLst>
                                </p:cTn>
                              </p:par>
                            </p:childTnLst>
                          </p:cTn>
                        </p:par>
                        <p:par>
                          <p:cTn fill="hold">
                            <p:stCondLst>
                              <p:cond delay="49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700"/>
                                        <p:tgtEl>
                                          <p:spTgt spid="303"/>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700"/>
                                        <p:tgtEl>
                                          <p:spTgt spid="305"/>
                                        </p:tgtEl>
                                      </p:cBhvr>
                                    </p:animEffect>
                                  </p:childTnLst>
                                </p:cTn>
                              </p:par>
                            </p:childTnLst>
                          </p:cTn>
                        </p:par>
                        <p:par>
                          <p:cTn fill="hold">
                            <p:stCondLst>
                              <p:cond delay="63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700"/>
                                        <p:tgtEl>
                                          <p:spTgt spid="31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700"/>
                                        <p:tgtEl>
                                          <p:spTgt spid="324"/>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700"/>
                                        <p:tgtEl>
                                          <p:spTgt spid="315"/>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par>
                          <p:cTn fill="hold">
                            <p:stCondLst>
                              <p:cond delay="89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par>
                          <p:cTn fill="hold">
                            <p:stCondLst>
                              <p:cond delay="94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7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700"/>
                                        <p:tgtEl>
                                          <p:spTgt spid="285"/>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700"/>
                                        <p:tgtEl>
                                          <p:spTgt spid="286"/>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700"/>
                                        <p:tgtEl>
                                          <p:spTgt spid="287"/>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700"/>
                                        <p:tgtEl>
                                          <p:spTgt spid="306"/>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700"/>
                                        <p:tgtEl>
                                          <p:spTgt spid="28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700"/>
                                        <p:tgtEl>
                                          <p:spTgt spid="276"/>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700"/>
                                        <p:tgtEl>
                                          <p:spTgt spid="313"/>
                                        </p:tgtEl>
                                      </p:cBhvr>
                                    </p:animEffect>
                                  </p:childTnLst>
                                </p:cTn>
                              </p:par>
                            </p:childTnLst>
                          </p:cTn>
                        </p:par>
                        <p:par>
                          <p:cTn fill="hold">
                            <p:stCondLst>
                              <p:cond delay="49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700"/>
                                        <p:tgtEl>
                                          <p:spTgt spid="312"/>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700"/>
                                        <p:tgtEl>
                                          <p:spTgt spid="314"/>
                                        </p:tgtEl>
                                      </p:cBhvr>
                                    </p:animEffect>
                                  </p:childTnLst>
                                </p:cTn>
                              </p:par>
                            </p:childTnLst>
                          </p:cTn>
                        </p:par>
                        <p:par>
                          <p:cTn fill="hold">
                            <p:stCondLst>
                              <p:cond delay="63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700"/>
                                        <p:tgtEl>
                                          <p:spTgt spid="325"/>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700"/>
                                        <p:tgtEl>
                                          <p:spTgt spid="318"/>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700"/>
                                        <p:tgtEl>
                                          <p:spTgt spid="317"/>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7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par>
                          <p:cTn fill="hold">
                            <p:stCondLst>
                              <p:cond delay="9100"/>
                            </p:stCondLst>
                            <p:childTnLst>
                              <p:par>
                                <p:cTn fill="hold" nodeType="after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700"/>
                                        <p:tgtEl>
                                          <p:spTgt spid="295"/>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700"/>
                                        <p:tgtEl>
                                          <p:spTgt spid="296"/>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700"/>
                                        <p:tgtEl>
                                          <p:spTgt spid="297"/>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700"/>
                                        <p:tgtEl>
                                          <p:spTgt spid="311"/>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700"/>
                                        <p:tgtEl>
                                          <p:spTgt spid="29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700"/>
                                        <p:tgtEl>
                                          <p:spTgt spid="274"/>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700"/>
                                        <p:tgtEl>
                                          <p:spTgt spid="309"/>
                                        </p:tgtEl>
                                      </p:cBhvr>
                                    </p:animEffect>
                                  </p:childTnLst>
                                </p:cTn>
                              </p:par>
                            </p:childTnLst>
                          </p:cTn>
                        </p:par>
                        <p:par>
                          <p:cTn fill="hold">
                            <p:stCondLst>
                              <p:cond delay="49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700"/>
                                        <p:tgtEl>
                                          <p:spTgt spid="308"/>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700"/>
                                        <p:tgtEl>
                                          <p:spTgt spid="310"/>
                                        </p:tgtEl>
                                      </p:cBhvr>
                                    </p:animEffect>
                                  </p:childTnLst>
                                </p:cTn>
                              </p:par>
                            </p:childTnLst>
                          </p:cTn>
                        </p:par>
                        <p:par>
                          <p:cTn fill="hold">
                            <p:stCondLst>
                              <p:cond delay="63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700"/>
                                        <p:tgtEl>
                                          <p:spTgt spid="32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700"/>
                                        <p:tgtEl>
                                          <p:spTgt spid="320"/>
                                        </p:tgtEl>
                                      </p:cBhvr>
                                    </p:animEffect>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700"/>
                                        <p:tgtEl>
                                          <p:spTgt spid="319"/>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700"/>
                                        <p:tgtEl>
                                          <p:spTgt spid="298"/>
                                        </p:tgtEl>
                                      </p:cBhvr>
                                    </p:animEffect>
                                  </p:childTnLst>
                                </p:cTn>
                              </p:par>
                            </p:childTnLst>
                          </p:cTn>
                        </p:par>
                        <p:par>
                          <p:cTn fill="hold">
                            <p:stCondLst>
                              <p:cond delay="91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700"/>
                                        <p:tgtEl>
                                          <p:spTgt spid="278"/>
                                        </p:tgtEl>
                                      </p:cBhvr>
                                    </p:animEffect>
                                  </p:childTnLst>
                                </p:cTn>
                              </p:par>
                            </p:childTnLst>
                          </p:cTn>
                        </p:par>
                        <p:par>
                          <p:cTn fill="hold">
                            <p:stCondLst>
                              <p:cond delay="98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700"/>
                                        <p:tgtEl>
                                          <p:spTgt spid="327"/>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700"/>
                                        <p:tgtEl>
                                          <p:spTgt spid="328"/>
                                        </p:tgtEl>
                                      </p:cBhvr>
                                    </p:animEffect>
                                  </p:childTnLst>
                                </p:cTn>
                              </p:par>
                            </p:childTnLst>
                          </p:cTn>
                        </p:par>
                        <p:par>
                          <p:cTn fill="hold">
                            <p:stCondLst>
                              <p:cond delay="11200"/>
                            </p:stCondLst>
                            <p:childTnLst>
                              <p:par>
                                <p:cTn fill="hold" nodeType="after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7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33"/>
          <p:cNvPicPr preferRelativeResize="0"/>
          <p:nvPr/>
        </p:nvPicPr>
        <p:blipFill rotWithShape="1">
          <a:blip r:embed="rId3">
            <a:alphaModFix/>
          </a:blip>
          <a:srcRect b="0" l="0" r="0" t="0"/>
          <a:stretch/>
        </p:blipFill>
        <p:spPr>
          <a:xfrm>
            <a:off x="6828220" y="1546699"/>
            <a:ext cx="2010906" cy="3217450"/>
          </a:xfrm>
          <a:prstGeom prst="rect">
            <a:avLst/>
          </a:prstGeom>
          <a:noFill/>
          <a:ln>
            <a:noFill/>
          </a:ln>
        </p:spPr>
      </p:pic>
      <p:cxnSp>
        <p:nvCxnSpPr>
          <p:cNvPr id="350" name="Google Shape;350;p33"/>
          <p:cNvCxnSpPr/>
          <p:nvPr/>
        </p:nvCxnSpPr>
        <p:spPr>
          <a:xfrm>
            <a:off x="6927742" y="523068"/>
            <a:ext cx="174357" cy="1139125"/>
          </a:xfrm>
          <a:prstGeom prst="straightConnector1">
            <a:avLst/>
          </a:prstGeom>
          <a:noFill/>
          <a:ln cap="flat" cmpd="sng" w="19050">
            <a:solidFill>
              <a:srgbClr val="0C0C0C"/>
            </a:solidFill>
            <a:prstDash val="solid"/>
            <a:miter lim="800000"/>
            <a:headEnd len="sm" w="sm" type="none"/>
            <a:tailEnd len="med" w="med" type="triangle"/>
          </a:ln>
        </p:spPr>
      </p:cxnSp>
      <p:cxnSp>
        <p:nvCxnSpPr>
          <p:cNvPr id="351" name="Google Shape;351;p33"/>
          <p:cNvCxnSpPr/>
          <p:nvPr/>
        </p:nvCxnSpPr>
        <p:spPr>
          <a:xfrm>
            <a:off x="7532177" y="523068"/>
            <a:ext cx="790413" cy="1139125"/>
          </a:xfrm>
          <a:prstGeom prst="straightConnector1">
            <a:avLst/>
          </a:prstGeom>
          <a:noFill/>
          <a:ln cap="flat" cmpd="sng" w="9525">
            <a:solidFill>
              <a:schemeClr val="dk1"/>
            </a:solidFill>
            <a:prstDash val="solid"/>
            <a:miter lim="800000"/>
            <a:headEnd len="sm" w="sm" type="none"/>
            <a:tailEnd len="med" w="med" type="triangle"/>
          </a:ln>
        </p:spPr>
      </p:cxnSp>
      <p:sp>
        <p:nvSpPr>
          <p:cNvPr id="352" name="Google Shape;352;p33"/>
          <p:cNvSpPr txBox="1"/>
          <p:nvPr/>
        </p:nvSpPr>
        <p:spPr>
          <a:xfrm>
            <a:off x="6114081" y="81366"/>
            <a:ext cx="2789696"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Box cuts at border for unique identification of various floors/places</a:t>
            </a:r>
            <a:endParaRPr sz="1400">
              <a:solidFill>
                <a:schemeClr val="dk1"/>
              </a:solidFill>
              <a:latin typeface="Calibri"/>
              <a:ea typeface="Calibri"/>
              <a:cs typeface="Calibri"/>
              <a:sym typeface="Calibri"/>
            </a:endParaRPr>
          </a:p>
        </p:txBody>
      </p:sp>
      <p:sp>
        <p:nvSpPr>
          <p:cNvPr id="353" name="Google Shape;353;p33"/>
          <p:cNvSpPr txBox="1"/>
          <p:nvPr/>
        </p:nvSpPr>
        <p:spPr>
          <a:xfrm>
            <a:off x="5207432" y="4740971"/>
            <a:ext cx="2371240"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chemeClr val="dk1"/>
                </a:solidFill>
                <a:latin typeface="Quattrocento Sans"/>
                <a:ea typeface="Quattrocento Sans"/>
                <a:cs typeface="Quattrocento Sans"/>
                <a:sym typeface="Quattrocento Sans"/>
              </a:rPr>
              <a:t>Sample smARt TAG</a:t>
            </a:r>
            <a:endParaRPr b="1" sz="2100">
              <a:solidFill>
                <a:schemeClr val="dk1"/>
              </a:solidFill>
              <a:latin typeface="Quattrocento Sans"/>
              <a:ea typeface="Quattrocento Sans"/>
              <a:cs typeface="Quattrocento Sans"/>
              <a:sym typeface="Quattrocento Sans"/>
            </a:endParaRPr>
          </a:p>
        </p:txBody>
      </p:sp>
      <p:sp>
        <p:nvSpPr>
          <p:cNvPr id="354" name="Google Shape;354;p33"/>
          <p:cNvSpPr txBox="1"/>
          <p:nvPr/>
        </p:nvSpPr>
        <p:spPr>
          <a:xfrm>
            <a:off x="0" y="1694077"/>
            <a:ext cx="6654585" cy="3070071"/>
          </a:xfrm>
          <a:prstGeom prst="rect">
            <a:avLst/>
          </a:prstGeom>
          <a:noFill/>
          <a:ln>
            <a:noFill/>
          </a:ln>
        </p:spPr>
        <p:txBody>
          <a:bodyPr anchorCtr="0" anchor="t" bIns="34275" lIns="68575" spcFirstLastPara="1" rIns="68575" wrap="square" tIns="34275">
            <a:noAutofit/>
          </a:bodyPr>
          <a:lstStyle/>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Just Scan a Tag at the entrance and your device is localized to the Map, thus positioning you at a particular place in the Map.</a:t>
            </a:r>
            <a:endParaRPr sz="1100"/>
          </a:p>
          <a:p>
            <a:pPr indent="0" lvl="0" marL="0" marR="0" rtl="0" algn="just">
              <a:spcBef>
                <a:spcPts val="0"/>
              </a:spcBef>
              <a:spcAft>
                <a:spcPts val="0"/>
              </a:spcAft>
              <a:buNone/>
            </a:pPr>
            <a:r>
              <a:t/>
            </a:r>
            <a:endParaRPr sz="1500">
              <a:solidFill>
                <a:schemeClr val="dk1"/>
              </a:solidFill>
              <a:latin typeface="Quattrocento Sans"/>
              <a:ea typeface="Quattrocento Sans"/>
              <a:cs typeface="Quattrocento Sans"/>
              <a:sym typeface="Quattrocento Sans"/>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These Tags will be AR markers having unique border boxed coding to identify his location.</a:t>
            </a:r>
            <a:endParaRPr sz="1100"/>
          </a:p>
          <a:p>
            <a:pPr indent="-152400" lvl="0" marL="254000" marR="0" rtl="0" algn="just">
              <a:spcBef>
                <a:spcPts val="0"/>
              </a:spcBef>
              <a:spcAft>
                <a:spcPts val="0"/>
              </a:spcAft>
              <a:buClr>
                <a:schemeClr val="dk1"/>
              </a:buClr>
              <a:buSzPts val="1500"/>
              <a:buFont typeface="Arial"/>
              <a:buNone/>
            </a:pPr>
            <a:r>
              <a:t/>
            </a:r>
            <a:endParaRPr sz="1500">
              <a:solidFill>
                <a:schemeClr val="dk1"/>
              </a:solidFill>
              <a:latin typeface="Quattrocento Sans"/>
              <a:ea typeface="Quattrocento Sans"/>
              <a:cs typeface="Quattrocento Sans"/>
              <a:sym typeface="Quattrocento Sans"/>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Does not add any heavy cost as no hardware devices are used in here.</a:t>
            </a:r>
            <a:endParaRPr sz="1100"/>
          </a:p>
          <a:p>
            <a:pPr indent="-152400" lvl="0" marL="254000" marR="0" rtl="0" algn="just">
              <a:spcBef>
                <a:spcPts val="0"/>
              </a:spcBef>
              <a:spcAft>
                <a:spcPts val="0"/>
              </a:spcAft>
              <a:buClr>
                <a:schemeClr val="dk1"/>
              </a:buClr>
              <a:buSzPts val="1500"/>
              <a:buFont typeface="Arial"/>
              <a:buNone/>
            </a:pPr>
            <a:r>
              <a:t/>
            </a:r>
            <a:endParaRPr sz="1500">
              <a:solidFill>
                <a:schemeClr val="dk1"/>
              </a:solidFill>
              <a:latin typeface="Quattrocento Sans"/>
              <a:ea typeface="Quattrocento Sans"/>
              <a:cs typeface="Quattrocento Sans"/>
              <a:sym typeface="Quattrocento Sans"/>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Can be easily used in multiple floors of same store with same GPS coordinates.</a:t>
            </a:r>
            <a:endParaRPr sz="1100"/>
          </a:p>
          <a:p>
            <a:pPr indent="-152400" lvl="0" marL="254000" marR="0" rtl="0" algn="just">
              <a:spcBef>
                <a:spcPts val="0"/>
              </a:spcBef>
              <a:spcAft>
                <a:spcPts val="0"/>
              </a:spcAft>
              <a:buClr>
                <a:schemeClr val="dk1"/>
              </a:buClr>
              <a:buSzPts val="1500"/>
              <a:buFont typeface="Arial"/>
              <a:buNone/>
            </a:pPr>
            <a:r>
              <a:t/>
            </a:r>
            <a:endParaRPr sz="1500">
              <a:solidFill>
                <a:schemeClr val="dk1"/>
              </a:solidFill>
              <a:latin typeface="Quattrocento Sans"/>
              <a:ea typeface="Quattrocento Sans"/>
              <a:cs typeface="Quattrocento Sans"/>
              <a:sym typeface="Quattrocento Sans"/>
            </a:endParaRPr>
          </a:p>
          <a:p>
            <a:pPr indent="-247650" lvl="0" marL="254000" marR="0" rtl="0" algn="just">
              <a:spcBef>
                <a:spcPts val="0"/>
              </a:spcBef>
              <a:spcAft>
                <a:spcPts val="0"/>
              </a:spcAft>
              <a:buClr>
                <a:schemeClr val="dk1"/>
              </a:buClr>
              <a:buSzPts val="1500"/>
              <a:buFont typeface="Arial"/>
              <a:buChar char="•"/>
            </a:pPr>
            <a:r>
              <a:rPr lang="en" sz="1500">
                <a:solidFill>
                  <a:schemeClr val="dk1"/>
                </a:solidFill>
                <a:latin typeface="Quattrocento Sans"/>
                <a:ea typeface="Quattrocento Sans"/>
                <a:cs typeface="Quattrocento Sans"/>
                <a:sym typeface="Quattrocento Sans"/>
              </a:rPr>
              <a:t>Can be implemented in non-AR Core devices (however this app is made using AR Core but same app can be developed without AR Core as well as no plane detection or other AR Core features, just accelerometer and gyroscope.)</a:t>
            </a:r>
            <a:endParaRPr sz="1500">
              <a:solidFill>
                <a:schemeClr val="dk1"/>
              </a:solidFill>
              <a:latin typeface="Quattrocento Sans"/>
              <a:ea typeface="Quattrocento Sans"/>
              <a:cs typeface="Quattrocento Sans"/>
              <a:sym typeface="Quattrocento Sans"/>
            </a:endParaRPr>
          </a:p>
        </p:txBody>
      </p:sp>
      <p:sp>
        <p:nvSpPr>
          <p:cNvPr id="355" name="Google Shape;355;p33"/>
          <p:cNvSpPr/>
          <p:nvPr/>
        </p:nvSpPr>
        <p:spPr>
          <a:xfrm>
            <a:off x="0" y="-69049"/>
            <a:ext cx="6557228" cy="1731243"/>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a:solidFill>
                  <a:srgbClr val="5B9BD5"/>
                </a:solidFill>
                <a:latin typeface="Calibri"/>
                <a:ea typeface="Calibri"/>
                <a:cs typeface="Calibri"/>
                <a:sym typeface="Calibri"/>
              </a:rPr>
              <a:t>smARt tag based</a:t>
            </a:r>
            <a:endParaRPr sz="1100"/>
          </a:p>
          <a:p>
            <a:pPr indent="0" lvl="0" marL="0" marR="0" rtl="0" algn="ctr">
              <a:spcBef>
                <a:spcPts val="0"/>
              </a:spcBef>
              <a:spcAft>
                <a:spcPts val="0"/>
              </a:spcAft>
              <a:buNone/>
            </a:pPr>
            <a:r>
              <a:rPr b="1" lang="en" sz="5400">
                <a:solidFill>
                  <a:srgbClr val="5B9BD5"/>
                </a:solidFill>
                <a:latin typeface="Calibri"/>
                <a:ea typeface="Calibri"/>
                <a:cs typeface="Calibri"/>
                <a:sym typeface="Calibri"/>
              </a:rPr>
              <a:t>Localization Technique</a:t>
            </a:r>
            <a:endParaRPr b="1" sz="5400">
              <a:solidFill>
                <a:srgbClr val="5B9BD5"/>
              </a:solidFill>
              <a:latin typeface="Calibri"/>
              <a:ea typeface="Calibri"/>
              <a:cs typeface="Calibri"/>
              <a:sym typeface="Calibri"/>
            </a:endParaRPr>
          </a:p>
        </p:txBody>
      </p:sp>
      <p:pic>
        <p:nvPicPr>
          <p:cNvPr id="356" name="Google Shape;356;p33"/>
          <p:cNvPicPr preferRelativeResize="0"/>
          <p:nvPr/>
        </p:nvPicPr>
        <p:blipFill rotWithShape="1">
          <a:blip r:embed="rId4">
            <a:alphaModFix/>
          </a:blip>
          <a:srcRect b="0" l="0" r="0" t="0"/>
          <a:stretch/>
        </p:blipFill>
        <p:spPr>
          <a:xfrm>
            <a:off x="226679" y="4516888"/>
            <a:ext cx="1224120" cy="562134"/>
          </a:xfrm>
          <a:prstGeom prst="rect">
            <a:avLst/>
          </a:prstGeom>
          <a:noFill/>
          <a:ln>
            <a:noFill/>
          </a:ln>
        </p:spPr>
      </p:pic>
      <p:pic>
        <p:nvPicPr>
          <p:cNvPr id="357" name="Google Shape;357;p33"/>
          <p:cNvPicPr preferRelativeResize="0"/>
          <p:nvPr/>
        </p:nvPicPr>
        <p:blipFill rotWithShape="1">
          <a:blip r:embed="rId5">
            <a:alphaModFix/>
          </a:blip>
          <a:srcRect b="0" l="0" r="0" t="0"/>
          <a:stretch/>
        </p:blipFill>
        <p:spPr>
          <a:xfrm>
            <a:off x="7633794" y="4730858"/>
            <a:ext cx="1466174" cy="4126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34"/>
          <p:cNvPicPr preferRelativeResize="0"/>
          <p:nvPr/>
        </p:nvPicPr>
        <p:blipFill rotWithShape="1">
          <a:blip r:embed="rId3">
            <a:alphaModFix/>
          </a:blip>
          <a:srcRect b="0" l="0" r="0" t="0"/>
          <a:stretch/>
        </p:blipFill>
        <p:spPr>
          <a:xfrm>
            <a:off x="368788" y="1908299"/>
            <a:ext cx="1125061" cy="1800097"/>
          </a:xfrm>
          <a:prstGeom prst="rect">
            <a:avLst/>
          </a:prstGeom>
          <a:noFill/>
          <a:ln>
            <a:noFill/>
          </a:ln>
        </p:spPr>
      </p:pic>
      <p:sp>
        <p:nvSpPr>
          <p:cNvPr id="364" name="Google Shape;364;p34"/>
          <p:cNvSpPr/>
          <p:nvPr/>
        </p:nvSpPr>
        <p:spPr>
          <a:xfrm>
            <a:off x="1562897" y="2685082"/>
            <a:ext cx="768282" cy="24653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65" name="Google Shape;365;p34"/>
          <p:cNvPicPr preferRelativeResize="0"/>
          <p:nvPr/>
        </p:nvPicPr>
        <p:blipFill rotWithShape="1">
          <a:blip r:embed="rId4">
            <a:alphaModFix/>
          </a:blip>
          <a:srcRect b="28588" l="35717" r="21749" t="23954"/>
          <a:stretch/>
        </p:blipFill>
        <p:spPr>
          <a:xfrm>
            <a:off x="2420841" y="1863564"/>
            <a:ext cx="1214722" cy="1889569"/>
          </a:xfrm>
          <a:prstGeom prst="rect">
            <a:avLst/>
          </a:prstGeom>
          <a:noFill/>
          <a:ln>
            <a:noFill/>
          </a:ln>
        </p:spPr>
      </p:pic>
      <p:pic>
        <p:nvPicPr>
          <p:cNvPr id="366" name="Google Shape;366;p34"/>
          <p:cNvPicPr preferRelativeResize="0"/>
          <p:nvPr/>
        </p:nvPicPr>
        <p:blipFill rotWithShape="1">
          <a:blip r:embed="rId5">
            <a:alphaModFix/>
          </a:blip>
          <a:srcRect b="8021" l="0" r="0" t="0"/>
          <a:stretch/>
        </p:blipFill>
        <p:spPr>
          <a:xfrm>
            <a:off x="7265899" y="1758250"/>
            <a:ext cx="1145674" cy="2107522"/>
          </a:xfrm>
          <a:prstGeom prst="rect">
            <a:avLst/>
          </a:prstGeom>
          <a:noFill/>
          <a:ln>
            <a:noFill/>
          </a:ln>
        </p:spPr>
      </p:pic>
      <p:pic>
        <p:nvPicPr>
          <p:cNvPr id="367" name="Google Shape;367;p34"/>
          <p:cNvPicPr preferRelativeResize="0"/>
          <p:nvPr/>
        </p:nvPicPr>
        <p:blipFill rotWithShape="1">
          <a:blip r:embed="rId6">
            <a:alphaModFix/>
          </a:blip>
          <a:srcRect b="0" l="0" r="0" t="0"/>
          <a:stretch/>
        </p:blipFill>
        <p:spPr>
          <a:xfrm>
            <a:off x="2420841" y="1715931"/>
            <a:ext cx="1214723" cy="2184836"/>
          </a:xfrm>
          <a:prstGeom prst="rect">
            <a:avLst/>
          </a:prstGeom>
          <a:noFill/>
          <a:ln>
            <a:noFill/>
          </a:ln>
        </p:spPr>
      </p:pic>
      <p:pic>
        <p:nvPicPr>
          <p:cNvPr id="368" name="Google Shape;368;p34"/>
          <p:cNvPicPr preferRelativeResize="0"/>
          <p:nvPr/>
        </p:nvPicPr>
        <p:blipFill rotWithShape="1">
          <a:blip r:embed="rId7">
            <a:alphaModFix/>
          </a:blip>
          <a:srcRect b="0" l="0" r="0" t="0"/>
          <a:stretch/>
        </p:blipFill>
        <p:spPr>
          <a:xfrm>
            <a:off x="612014" y="3276817"/>
            <a:ext cx="843891" cy="387527"/>
          </a:xfrm>
          <a:prstGeom prst="rect">
            <a:avLst/>
          </a:prstGeom>
          <a:noFill/>
          <a:ln>
            <a:noFill/>
          </a:ln>
        </p:spPr>
      </p:pic>
      <p:sp>
        <p:nvSpPr>
          <p:cNvPr id="369" name="Google Shape;369;p34"/>
          <p:cNvSpPr/>
          <p:nvPr/>
        </p:nvSpPr>
        <p:spPr>
          <a:xfrm>
            <a:off x="3725225" y="2685082"/>
            <a:ext cx="863188" cy="24653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70" name="Google Shape;370;p34"/>
          <p:cNvPicPr preferRelativeResize="0"/>
          <p:nvPr/>
        </p:nvPicPr>
        <p:blipFill rotWithShape="1">
          <a:blip r:embed="rId8">
            <a:alphaModFix/>
          </a:blip>
          <a:srcRect b="0" l="38907" r="36865" t="0"/>
          <a:stretch/>
        </p:blipFill>
        <p:spPr>
          <a:xfrm>
            <a:off x="4645004" y="1778213"/>
            <a:ext cx="1064857" cy="206027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71" name="Google Shape;371;p34"/>
          <p:cNvSpPr/>
          <p:nvPr/>
        </p:nvSpPr>
        <p:spPr>
          <a:xfrm>
            <a:off x="6120630" y="2826877"/>
            <a:ext cx="863188" cy="24653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72" name="Google Shape;372;p34"/>
          <p:cNvPicPr preferRelativeResize="0"/>
          <p:nvPr/>
        </p:nvPicPr>
        <p:blipFill rotWithShape="1">
          <a:blip r:embed="rId6">
            <a:alphaModFix/>
          </a:blip>
          <a:srcRect b="0" l="0" r="0" t="0"/>
          <a:stretch/>
        </p:blipFill>
        <p:spPr>
          <a:xfrm>
            <a:off x="4623826" y="1680937"/>
            <a:ext cx="1214723" cy="2184836"/>
          </a:xfrm>
          <a:prstGeom prst="rect">
            <a:avLst/>
          </a:prstGeom>
          <a:noFill/>
          <a:ln>
            <a:noFill/>
          </a:ln>
        </p:spPr>
      </p:pic>
      <p:pic>
        <p:nvPicPr>
          <p:cNvPr id="373" name="Google Shape;373;p34"/>
          <p:cNvPicPr preferRelativeResize="0"/>
          <p:nvPr/>
        </p:nvPicPr>
        <p:blipFill rotWithShape="1">
          <a:blip r:embed="rId6">
            <a:alphaModFix/>
          </a:blip>
          <a:srcRect b="0" l="0" r="0" t="0"/>
          <a:stretch/>
        </p:blipFill>
        <p:spPr>
          <a:xfrm>
            <a:off x="7265899" y="1715930"/>
            <a:ext cx="1214723" cy="2184836"/>
          </a:xfrm>
          <a:prstGeom prst="rect">
            <a:avLst/>
          </a:prstGeom>
          <a:noFill/>
          <a:ln>
            <a:noFill/>
          </a:ln>
        </p:spPr>
      </p:pic>
      <p:sp>
        <p:nvSpPr>
          <p:cNvPr id="374" name="Google Shape;374;p34"/>
          <p:cNvSpPr txBox="1"/>
          <p:nvPr/>
        </p:nvSpPr>
        <p:spPr>
          <a:xfrm>
            <a:off x="407494" y="4058227"/>
            <a:ext cx="1148453"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Scan the Tag</a:t>
            </a:r>
            <a:endParaRPr sz="2100">
              <a:solidFill>
                <a:schemeClr val="dk1"/>
              </a:solidFill>
              <a:latin typeface="Arial"/>
              <a:ea typeface="Arial"/>
              <a:cs typeface="Arial"/>
              <a:sym typeface="Arial"/>
            </a:endParaRPr>
          </a:p>
        </p:txBody>
      </p:sp>
      <p:sp>
        <p:nvSpPr>
          <p:cNvPr id="375" name="Google Shape;375;p34"/>
          <p:cNvSpPr txBox="1"/>
          <p:nvPr/>
        </p:nvSpPr>
        <p:spPr>
          <a:xfrm>
            <a:off x="2180977" y="4119814"/>
            <a:ext cx="1694449"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Select you Products</a:t>
            </a:r>
            <a:endParaRPr sz="2100">
              <a:solidFill>
                <a:schemeClr val="dk1"/>
              </a:solidFill>
              <a:latin typeface="Arial"/>
              <a:ea typeface="Arial"/>
              <a:cs typeface="Arial"/>
              <a:sym typeface="Arial"/>
            </a:endParaRPr>
          </a:p>
        </p:txBody>
      </p:sp>
      <p:sp>
        <p:nvSpPr>
          <p:cNvPr id="376" name="Google Shape;376;p34"/>
          <p:cNvSpPr txBox="1"/>
          <p:nvPr/>
        </p:nvSpPr>
        <p:spPr>
          <a:xfrm>
            <a:off x="4493507" y="4126298"/>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Follow the path </a:t>
            </a:r>
            <a:endParaRPr sz="2100">
              <a:solidFill>
                <a:schemeClr val="dk1"/>
              </a:solidFill>
              <a:latin typeface="Arial"/>
              <a:ea typeface="Arial"/>
              <a:cs typeface="Arial"/>
              <a:sym typeface="Arial"/>
            </a:endParaRPr>
          </a:p>
        </p:txBody>
      </p:sp>
      <p:sp>
        <p:nvSpPr>
          <p:cNvPr id="377" name="Google Shape;377;p34"/>
          <p:cNvSpPr txBox="1"/>
          <p:nvPr/>
        </p:nvSpPr>
        <p:spPr>
          <a:xfrm>
            <a:off x="7107901" y="4126298"/>
            <a:ext cx="1530720" cy="71558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dk1"/>
                </a:solidFill>
                <a:latin typeface="Arial"/>
                <a:ea typeface="Arial"/>
                <a:cs typeface="Arial"/>
                <a:sym typeface="Arial"/>
              </a:rPr>
              <a:t>Add the product</a:t>
            </a:r>
            <a:endParaRPr sz="2100">
              <a:solidFill>
                <a:schemeClr val="dk1"/>
              </a:solidFill>
              <a:latin typeface="Arial"/>
              <a:ea typeface="Arial"/>
              <a:cs typeface="Arial"/>
              <a:sym typeface="Arial"/>
            </a:endParaRPr>
          </a:p>
        </p:txBody>
      </p:sp>
      <p:sp>
        <p:nvSpPr>
          <p:cNvPr id="378" name="Google Shape;378;p34"/>
          <p:cNvSpPr/>
          <p:nvPr/>
        </p:nvSpPr>
        <p:spPr>
          <a:xfrm rot="10800000">
            <a:off x="6089441" y="2443294"/>
            <a:ext cx="863188" cy="246539"/>
          </a:xfrm>
          <a:prstGeom prst="rightArrow">
            <a:avLst>
              <a:gd fmla="val 50000" name="adj1"/>
              <a:gd fmla="val 67857" name="adj2"/>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9" name="Google Shape;379;p34"/>
          <p:cNvSpPr txBox="1"/>
          <p:nvPr/>
        </p:nvSpPr>
        <p:spPr>
          <a:xfrm>
            <a:off x="141800" y="-14676"/>
            <a:ext cx="8648054" cy="76174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4500">
                <a:solidFill>
                  <a:schemeClr val="dk1"/>
                </a:solidFill>
                <a:latin typeface="Calibri"/>
                <a:ea typeface="Calibri"/>
                <a:cs typeface="Calibri"/>
                <a:sym typeface="Calibri"/>
              </a:rPr>
              <a:t>Stepwise Working of the solution</a:t>
            </a:r>
            <a:endParaRPr sz="4500">
              <a:solidFill>
                <a:schemeClr val="dk1"/>
              </a:solidFill>
              <a:latin typeface="Calibri"/>
              <a:ea typeface="Calibri"/>
              <a:cs typeface="Calibri"/>
              <a:sym typeface="Calibri"/>
            </a:endParaRPr>
          </a:p>
        </p:txBody>
      </p:sp>
      <p:sp>
        <p:nvSpPr>
          <p:cNvPr id="380" name="Google Shape;380;p34"/>
          <p:cNvSpPr txBox="1"/>
          <p:nvPr/>
        </p:nvSpPr>
        <p:spPr>
          <a:xfrm>
            <a:off x="117520" y="4000518"/>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1.</a:t>
            </a:r>
            <a:endParaRPr sz="5000">
              <a:solidFill>
                <a:schemeClr val="dk1"/>
              </a:solidFill>
              <a:latin typeface="Arial"/>
              <a:ea typeface="Arial"/>
              <a:cs typeface="Arial"/>
              <a:sym typeface="Arial"/>
            </a:endParaRPr>
          </a:p>
        </p:txBody>
      </p:sp>
      <p:sp>
        <p:nvSpPr>
          <p:cNvPr id="381" name="Google Shape;381;p34"/>
          <p:cNvSpPr txBox="1"/>
          <p:nvPr/>
        </p:nvSpPr>
        <p:spPr>
          <a:xfrm>
            <a:off x="1917855" y="4048400"/>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2.</a:t>
            </a:r>
            <a:endParaRPr sz="5000">
              <a:solidFill>
                <a:schemeClr val="dk1"/>
              </a:solidFill>
              <a:latin typeface="Arial"/>
              <a:ea typeface="Arial"/>
              <a:cs typeface="Arial"/>
              <a:sym typeface="Arial"/>
            </a:endParaRPr>
          </a:p>
        </p:txBody>
      </p:sp>
      <p:sp>
        <p:nvSpPr>
          <p:cNvPr id="382" name="Google Shape;382;p34"/>
          <p:cNvSpPr txBox="1"/>
          <p:nvPr/>
        </p:nvSpPr>
        <p:spPr>
          <a:xfrm>
            <a:off x="4193747" y="4048400"/>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3.</a:t>
            </a:r>
            <a:endParaRPr sz="5000">
              <a:solidFill>
                <a:schemeClr val="dk1"/>
              </a:solidFill>
              <a:latin typeface="Arial"/>
              <a:ea typeface="Arial"/>
              <a:cs typeface="Arial"/>
              <a:sym typeface="Arial"/>
            </a:endParaRPr>
          </a:p>
        </p:txBody>
      </p:sp>
      <p:sp>
        <p:nvSpPr>
          <p:cNvPr id="383" name="Google Shape;383;p34"/>
          <p:cNvSpPr txBox="1"/>
          <p:nvPr/>
        </p:nvSpPr>
        <p:spPr>
          <a:xfrm>
            <a:off x="6835821" y="4068589"/>
            <a:ext cx="860156" cy="8309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5000">
                <a:solidFill>
                  <a:schemeClr val="dk1"/>
                </a:solidFill>
                <a:latin typeface="Arial"/>
                <a:ea typeface="Arial"/>
                <a:cs typeface="Arial"/>
                <a:sym typeface="Arial"/>
              </a:rPr>
              <a:t>4.</a:t>
            </a:r>
            <a:endParaRPr sz="5000">
              <a:solidFill>
                <a:schemeClr val="dk1"/>
              </a:solidFill>
              <a:latin typeface="Arial"/>
              <a:ea typeface="Arial"/>
              <a:cs typeface="Arial"/>
              <a:sym typeface="Arial"/>
            </a:endParaRPr>
          </a:p>
        </p:txBody>
      </p:sp>
      <p:sp>
        <p:nvSpPr>
          <p:cNvPr id="384" name="Google Shape;384;p34"/>
          <p:cNvSpPr txBox="1"/>
          <p:nvPr/>
        </p:nvSpPr>
        <p:spPr>
          <a:xfrm>
            <a:off x="0" y="786157"/>
            <a:ext cx="8648054"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dk1"/>
                </a:solidFill>
                <a:latin typeface="Calibri"/>
                <a:ea typeface="Calibri"/>
                <a:cs typeface="Calibri"/>
                <a:sym typeface="Calibri"/>
              </a:rPr>
              <a:t>Users Point Of View</a:t>
            </a:r>
            <a:endParaRPr b="1"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